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222222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Ref idx="min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FFD3CA"/>
          </a:solidFill>
        </a:fill>
      </a:tcStyle>
    </a:wholeTbl>
    <a:band2H>
      <a:tcTxStyle b="def" i="def"/>
      <a:tcStyle>
        <a:tcBdr/>
        <a:fill>
          <a:solidFill>
            <a:srgbClr val="FFEAE6"/>
          </a:solidFill>
        </a:fill>
      </a:tcStyle>
    </a:band2H>
    <a:firstCol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Ref idx="min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FFCAD1"/>
          </a:solidFill>
        </a:fill>
      </a:tcStyle>
    </a:wholeTbl>
    <a:band2H>
      <a:tcTxStyle b="def" i="def"/>
      <a:tcStyle>
        <a:tcBdr/>
        <a:fill>
          <a:solidFill>
            <a:srgbClr val="FFE6EA"/>
          </a:solidFill>
        </a:fill>
      </a:tcStyle>
    </a:band2H>
    <a:firstCol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Ref idx="min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CDCFE7"/>
          </a:solidFill>
        </a:fill>
      </a:tcStyle>
    </a:wholeTbl>
    <a:band2H>
      <a:tcTxStyle b="def" i="def"/>
      <a:tcStyle>
        <a:tcBdr/>
        <a:fill>
          <a:solidFill>
            <a:srgbClr val="E7E8F3"/>
          </a:solidFill>
        </a:fill>
      </a:tcStyle>
    </a:band2H>
    <a:firstCol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Ref idx="minor">
          <a:srgbClr val="222222"/>
        </a:fontRef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22222"/>
        </a:fontRef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F0F0"/>
          </a:solidFill>
        </a:fill>
      </a:tcStyle>
    </a:lastRow>
    <a:firstRow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Ref idx="minor">
          <a:srgbClr val="222222"/>
        </a:fontRef>
        <a:srgbClr val="222222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Col>
    <a:lastRow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38100" cap="flat">
              <a:solidFill>
                <a:srgbClr val="F0F0F0"/>
              </a:solidFill>
              <a:prstDash val="solid"/>
              <a:round/>
            </a:ln>
          </a:top>
          <a:bottom>
            <a:ln w="127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lastRow>
    <a:firstRow>
      <a:tcTxStyle b="on" i="off">
        <a:fontRef idx="minor">
          <a:srgbClr val="F0F0F0"/>
        </a:fontRef>
        <a:srgbClr val="F0F0F0"/>
      </a:tcTxStyle>
      <a:tcStyle>
        <a:tcBdr>
          <a:left>
            <a:ln w="12700" cap="flat">
              <a:solidFill>
                <a:srgbClr val="F0F0F0"/>
              </a:solidFill>
              <a:prstDash val="solid"/>
              <a:round/>
            </a:ln>
          </a:left>
          <a:right>
            <a:ln w="12700" cap="flat">
              <a:solidFill>
                <a:srgbClr val="F0F0F0"/>
              </a:solidFill>
              <a:prstDash val="solid"/>
              <a:round/>
            </a:ln>
          </a:right>
          <a:top>
            <a:ln w="12700" cap="flat">
              <a:solidFill>
                <a:srgbClr val="F0F0F0"/>
              </a:solidFill>
              <a:prstDash val="solid"/>
              <a:round/>
            </a:ln>
          </a:top>
          <a:bottom>
            <a:ln w="38100" cap="flat">
              <a:solidFill>
                <a:srgbClr val="F0F0F0"/>
              </a:solidFill>
              <a:prstDash val="solid"/>
              <a:round/>
            </a:ln>
          </a:bottom>
          <a:insideH>
            <a:ln w="12700" cap="flat">
              <a:solidFill>
                <a:srgbClr val="F0F0F0"/>
              </a:solidFill>
              <a:prstDash val="solid"/>
              <a:round/>
            </a:ln>
          </a:insideH>
          <a:insideV>
            <a:ln w="12700" cap="flat">
              <a:solidFill>
                <a:srgbClr val="F0F0F0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Row>
  </a:tblStyle>
  <a:tblStyle styleId="{2708684C-4D16-4618-839F-0558EEFCDFE6}" styleName="">
    <a:tblBg/>
    <a:wholeTbl>
      <a:tcTxStyle b="on" i="off">
        <a:fontRef idx="min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12700" cap="flat">
              <a:solidFill>
                <a:srgbClr val="222222"/>
              </a:solidFill>
              <a:prstDash val="solid"/>
              <a:round/>
            </a:ln>
          </a:top>
          <a:bottom>
            <a:ln w="127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solidFill>
            <a:srgbClr val="222222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12700" cap="flat">
              <a:solidFill>
                <a:srgbClr val="222222"/>
              </a:solidFill>
              <a:prstDash val="solid"/>
              <a:round/>
            </a:ln>
          </a:top>
          <a:bottom>
            <a:ln w="127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solidFill>
            <a:srgbClr val="222222">
              <a:alpha val="20000"/>
            </a:srgbClr>
          </a:solidFill>
        </a:fill>
      </a:tcStyle>
    </a:firstCol>
    <a:lastRow>
      <a:tcTxStyle b="on" i="off">
        <a:fontRef idx="min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50800" cap="flat">
              <a:solidFill>
                <a:srgbClr val="222222"/>
              </a:solidFill>
              <a:prstDash val="solid"/>
              <a:round/>
            </a:ln>
          </a:top>
          <a:bottom>
            <a:ln w="127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222222"/>
        </a:fontRef>
        <a:srgbClr val="222222"/>
      </a:tcTxStyle>
      <a:tcStyle>
        <a:tcBdr>
          <a:left>
            <a:ln w="12700" cap="flat">
              <a:solidFill>
                <a:srgbClr val="222222"/>
              </a:solidFill>
              <a:prstDash val="solid"/>
              <a:round/>
            </a:ln>
          </a:left>
          <a:right>
            <a:ln w="12700" cap="flat">
              <a:solidFill>
                <a:srgbClr val="222222"/>
              </a:solidFill>
              <a:prstDash val="solid"/>
              <a:round/>
            </a:ln>
          </a:right>
          <a:top>
            <a:ln w="127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solidFill>
                <a:srgbClr val="222222"/>
              </a:solidFill>
              <a:prstDash val="solid"/>
              <a:round/>
            </a:ln>
          </a:insideH>
          <a:insideV>
            <a:ln w="12700" cap="flat">
              <a:solidFill>
                <a:srgbClr val="222222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hape 76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70" name="Shape 77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3_Title Slide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4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Google Shape;14;ge6e0ff8c86_1_225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8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28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9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30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Title Text"/>
          <p:cNvSpPr txBox="1"/>
          <p:nvPr>
            <p:ph type="title"/>
          </p:nvPr>
        </p:nvSpPr>
        <p:spPr>
          <a:xfrm>
            <a:off x="14218840" y="1893404"/>
            <a:ext cx="8132702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2" name="Google Shape;46;ge6e0ff8c86_1_164"/>
          <p:cNvSpPr/>
          <p:nvPr>
            <p:ph type="pic" idx="21"/>
          </p:nvPr>
        </p:nvSpPr>
        <p:spPr>
          <a:xfrm>
            <a:off x="2032000" y="0"/>
            <a:ext cx="101601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3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1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41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2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43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5" name="Google Shape;49;ge6e0ff8c86_1_167"/>
          <p:cNvSpPr/>
          <p:nvPr>
            <p:ph type="pic" sz="half" idx="21"/>
          </p:nvPr>
        </p:nvSpPr>
        <p:spPr>
          <a:xfrm>
            <a:off x="2032000" y="9144000"/>
            <a:ext cx="22352101" cy="457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54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5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5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8" name="Google Shape;52;ge6e0ff8c86_1_170"/>
          <p:cNvSpPr/>
          <p:nvPr>
            <p:ph type="pic" idx="21"/>
          </p:nvPr>
        </p:nvSpPr>
        <p:spPr>
          <a:xfrm>
            <a:off x="14224000" y="0"/>
            <a:ext cx="101601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9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0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67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8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69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Title Text"/>
          <p:cNvSpPr txBox="1"/>
          <p:nvPr>
            <p:ph type="title"/>
          </p:nvPr>
        </p:nvSpPr>
        <p:spPr>
          <a:xfrm>
            <a:off x="4057650" y="1893404"/>
            <a:ext cx="10166402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1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9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79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0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81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Title Text"/>
          <p:cNvSpPr txBox="1"/>
          <p:nvPr>
            <p:ph type="title"/>
          </p:nvPr>
        </p:nvSpPr>
        <p:spPr>
          <a:xfrm>
            <a:off x="4057648" y="1893404"/>
            <a:ext cx="10611302" cy="294570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3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33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91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2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93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Title Text"/>
          <p:cNvSpPr txBox="1"/>
          <p:nvPr>
            <p:ph type="title"/>
          </p:nvPr>
        </p:nvSpPr>
        <p:spPr>
          <a:xfrm>
            <a:off x="8298088" y="2769704"/>
            <a:ext cx="7788000" cy="2499900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95" name="Google Shape;59;ge6e0ff8c86_1_177"/>
          <p:cNvSpPr/>
          <p:nvPr>
            <p:ph type="pic" sz="quarter" idx="21"/>
          </p:nvPr>
        </p:nvSpPr>
        <p:spPr>
          <a:xfrm>
            <a:off x="3428998" y="1565823"/>
            <a:ext cx="4057502" cy="49071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6" name="Google Shape;60;ge6e0ff8c86_1_177"/>
          <p:cNvSpPr/>
          <p:nvPr>
            <p:ph type="pic" sz="quarter" idx="22"/>
          </p:nvPr>
        </p:nvSpPr>
        <p:spPr>
          <a:xfrm>
            <a:off x="16897351" y="1565820"/>
            <a:ext cx="4057502" cy="49071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7" name="Google Shape;61;ge6e0ff8c86_1_177"/>
          <p:cNvSpPr/>
          <p:nvPr>
            <p:ph type="pic" sz="quarter" idx="23"/>
          </p:nvPr>
        </p:nvSpPr>
        <p:spPr>
          <a:xfrm>
            <a:off x="3428998" y="7484023"/>
            <a:ext cx="4057502" cy="49071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8" name="Google Shape;62;ge6e0ff8c86_1_177"/>
          <p:cNvSpPr/>
          <p:nvPr>
            <p:ph type="pic" sz="quarter" idx="24"/>
          </p:nvPr>
        </p:nvSpPr>
        <p:spPr>
          <a:xfrm>
            <a:off x="16897351" y="7484023"/>
            <a:ext cx="4057502" cy="49071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9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36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07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8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09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1" name="Google Shape;65;ge6e0ff8c86_1_183"/>
          <p:cNvSpPr/>
          <p:nvPr>
            <p:ph type="pic" sz="quarter" idx="21"/>
          </p:nvPr>
        </p:nvSpPr>
        <p:spPr>
          <a:xfrm>
            <a:off x="4464048" y="5882723"/>
            <a:ext cx="3747302" cy="55728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2" name="Google Shape;66;ge6e0ff8c86_1_183"/>
          <p:cNvSpPr/>
          <p:nvPr>
            <p:ph type="pic" sz="quarter" idx="22"/>
          </p:nvPr>
        </p:nvSpPr>
        <p:spPr>
          <a:xfrm>
            <a:off x="13661395" y="5882723"/>
            <a:ext cx="3747302" cy="55728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3" name="Google Shape;67;ge6e0ff8c86_1_183"/>
          <p:cNvSpPr/>
          <p:nvPr>
            <p:ph type="pic" sz="quarter" idx="23"/>
          </p:nvPr>
        </p:nvSpPr>
        <p:spPr>
          <a:xfrm>
            <a:off x="9062722" y="5882723"/>
            <a:ext cx="3747300" cy="55728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4" name="Google Shape;68;ge6e0ff8c86_1_183"/>
          <p:cNvSpPr/>
          <p:nvPr>
            <p:ph type="pic" sz="quarter" idx="24"/>
          </p:nvPr>
        </p:nvSpPr>
        <p:spPr>
          <a:xfrm>
            <a:off x="18260068" y="5882723"/>
            <a:ext cx="3747302" cy="55728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5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3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23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4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25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7" name="Google Shape;71;ge6e0ff8c86_1_189"/>
          <p:cNvSpPr/>
          <p:nvPr>
            <p:ph type="pic" sz="quarter" idx="21"/>
          </p:nvPr>
        </p:nvSpPr>
        <p:spPr>
          <a:xfrm>
            <a:off x="4057648" y="556115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8" name="Google Shape;72;ge6e0ff8c86_1_189"/>
          <p:cNvSpPr/>
          <p:nvPr>
            <p:ph type="pic" sz="quarter" idx="22"/>
          </p:nvPr>
        </p:nvSpPr>
        <p:spPr>
          <a:xfrm>
            <a:off x="12324264" y="556115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9" name="Google Shape;73;ge6e0ff8c86_1_189"/>
          <p:cNvSpPr/>
          <p:nvPr>
            <p:ph type="pic" sz="quarter" idx="23"/>
          </p:nvPr>
        </p:nvSpPr>
        <p:spPr>
          <a:xfrm>
            <a:off x="16457572" y="556115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0" name="Google Shape;74;ge6e0ff8c86_1_189"/>
          <p:cNvSpPr/>
          <p:nvPr>
            <p:ph type="pic" sz="quarter" idx="24"/>
          </p:nvPr>
        </p:nvSpPr>
        <p:spPr>
          <a:xfrm>
            <a:off x="20590881" y="556115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1" name="Google Shape;75;ge6e0ff8c86_1_189"/>
          <p:cNvSpPr/>
          <p:nvPr>
            <p:ph type="pic" sz="quarter" idx="25"/>
          </p:nvPr>
        </p:nvSpPr>
        <p:spPr>
          <a:xfrm>
            <a:off x="4057648" y="9684000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2" name="Google Shape;76;ge6e0ff8c86_1_189"/>
          <p:cNvSpPr/>
          <p:nvPr>
            <p:ph type="pic" sz="quarter" idx="26"/>
          </p:nvPr>
        </p:nvSpPr>
        <p:spPr>
          <a:xfrm>
            <a:off x="8190955" y="9684000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3" name="Google Shape;77;ge6e0ff8c86_1_189"/>
          <p:cNvSpPr/>
          <p:nvPr>
            <p:ph type="pic" sz="quarter" idx="27"/>
          </p:nvPr>
        </p:nvSpPr>
        <p:spPr>
          <a:xfrm>
            <a:off x="12324264" y="9684000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4" name="Google Shape;78;ge6e0ff8c86_1_189"/>
          <p:cNvSpPr/>
          <p:nvPr>
            <p:ph type="pic" sz="quarter" idx="28"/>
          </p:nvPr>
        </p:nvSpPr>
        <p:spPr>
          <a:xfrm>
            <a:off x="16457572" y="9684000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5" name="Google Shape;79;ge6e0ff8c86_1_189"/>
          <p:cNvSpPr/>
          <p:nvPr>
            <p:ph type="pic" sz="quarter" idx="29"/>
          </p:nvPr>
        </p:nvSpPr>
        <p:spPr>
          <a:xfrm>
            <a:off x="20590881" y="9684000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6" name="Google Shape;80;ge6e0ff8c86_1_189"/>
          <p:cNvSpPr/>
          <p:nvPr>
            <p:ph type="pic" sz="quarter" idx="30"/>
          </p:nvPr>
        </p:nvSpPr>
        <p:spPr>
          <a:xfrm>
            <a:off x="8190955" y="5561152"/>
            <a:ext cx="4032002" cy="4032002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7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45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46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47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Title Text"/>
          <p:cNvSpPr txBox="1"/>
          <p:nvPr>
            <p:ph type="title"/>
          </p:nvPr>
        </p:nvSpPr>
        <p:spPr>
          <a:xfrm>
            <a:off x="4057648" y="1893404"/>
            <a:ext cx="6198302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9" name="Google Shape;83;ge6e0ff8c86_1_201"/>
          <p:cNvSpPr/>
          <p:nvPr>
            <p:ph type="pic" sz="quarter" idx="21"/>
          </p:nvPr>
        </p:nvSpPr>
        <p:spPr>
          <a:xfrm>
            <a:off x="10761836" y="144654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0" name="Google Shape;84;ge6e0ff8c86_1_201"/>
          <p:cNvSpPr/>
          <p:nvPr>
            <p:ph type="pic" sz="quarter" idx="22"/>
          </p:nvPr>
        </p:nvSpPr>
        <p:spPr>
          <a:xfrm>
            <a:off x="15129605" y="144654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1" name="Google Shape;85;ge6e0ff8c86_1_201"/>
          <p:cNvSpPr/>
          <p:nvPr>
            <p:ph type="pic" sz="quarter" idx="23"/>
          </p:nvPr>
        </p:nvSpPr>
        <p:spPr>
          <a:xfrm>
            <a:off x="19497372" y="144654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2" name="Google Shape;86;ge6e0ff8c86_1_201"/>
          <p:cNvSpPr/>
          <p:nvPr>
            <p:ph type="pic" sz="quarter" idx="24"/>
          </p:nvPr>
        </p:nvSpPr>
        <p:spPr>
          <a:xfrm>
            <a:off x="6394067" y="7742076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3" name="Google Shape;87;ge6e0ff8c86_1_201"/>
          <p:cNvSpPr/>
          <p:nvPr>
            <p:ph type="pic" sz="quarter" idx="25"/>
          </p:nvPr>
        </p:nvSpPr>
        <p:spPr>
          <a:xfrm>
            <a:off x="10761836" y="7742076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4" name="Google Shape;88;ge6e0ff8c86_1_201"/>
          <p:cNvSpPr/>
          <p:nvPr>
            <p:ph type="pic" sz="quarter" idx="26"/>
          </p:nvPr>
        </p:nvSpPr>
        <p:spPr>
          <a:xfrm>
            <a:off x="15129605" y="7742076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5" name="Google Shape;89;ge6e0ff8c86_1_201"/>
          <p:cNvSpPr/>
          <p:nvPr>
            <p:ph type="pic" sz="quarter" idx="27"/>
          </p:nvPr>
        </p:nvSpPr>
        <p:spPr>
          <a:xfrm>
            <a:off x="19497372" y="7742076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6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3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64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5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6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267" name="Title Text"/>
          <p:cNvSpPr txBox="1"/>
          <p:nvPr>
            <p:ph type="title"/>
          </p:nvPr>
        </p:nvSpPr>
        <p:spPr>
          <a:xfrm>
            <a:off x="4057650" y="1893404"/>
            <a:ext cx="8114401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68" name="Google Shape;92;ge6e0ff8c86_1_210"/>
          <p:cNvSpPr/>
          <p:nvPr>
            <p:ph type="pic" sz="half" idx="21"/>
          </p:nvPr>
        </p:nvSpPr>
        <p:spPr>
          <a:xfrm>
            <a:off x="3378070" y="5701191"/>
            <a:ext cx="10140000" cy="8006402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69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6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8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Google Shape;16;ge6e0ff8c86_1_135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" name="Title Text"/>
          <p:cNvSpPr txBox="1"/>
          <p:nvPr>
            <p:ph type="title"/>
          </p:nvPr>
        </p:nvSpPr>
        <p:spPr>
          <a:xfrm>
            <a:off x="2049940" y="5210588"/>
            <a:ext cx="20293502" cy="3295202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882"/>
              </a:srgbClr>
            </a:outerShdw>
          </a:effectLst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19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1" name="Google Shape;18;ge6e0ff8c86_1_135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2" name="Google Shape;19;ge6e0ff8c86_1_135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3" name="Google Shape;20;ge6e0ff8c86_1_135" descr="Google Shape;20;ge6e0ff8c86_1_13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1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77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8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79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Title Text"/>
          <p:cNvSpPr txBox="1"/>
          <p:nvPr>
            <p:ph type="title"/>
          </p:nvPr>
        </p:nvSpPr>
        <p:spPr>
          <a:xfrm>
            <a:off x="4057648" y="1090818"/>
            <a:ext cx="19559101" cy="26175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81" name="Google Shape;95;ge6e0ff8c86_1_213"/>
          <p:cNvSpPr/>
          <p:nvPr>
            <p:ph type="pic" sz="quarter" idx="21"/>
          </p:nvPr>
        </p:nvSpPr>
        <p:spPr>
          <a:xfrm>
            <a:off x="4269218" y="3415226"/>
            <a:ext cx="6132001" cy="52992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82" name="Google Shape;96;ge6e0ff8c86_1_213"/>
          <p:cNvSpPr/>
          <p:nvPr>
            <p:ph type="pic" sz="quarter" idx="22"/>
          </p:nvPr>
        </p:nvSpPr>
        <p:spPr>
          <a:xfrm>
            <a:off x="10876846" y="3415226"/>
            <a:ext cx="6132002" cy="52992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83" name="Google Shape;97;ge6e0ff8c86_1_213"/>
          <p:cNvSpPr/>
          <p:nvPr>
            <p:ph type="pic" sz="quarter" idx="23"/>
          </p:nvPr>
        </p:nvSpPr>
        <p:spPr>
          <a:xfrm>
            <a:off x="17484478" y="3415226"/>
            <a:ext cx="6132002" cy="52992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84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8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292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3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94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Title Text"/>
          <p:cNvSpPr txBox="1"/>
          <p:nvPr>
            <p:ph type="title"/>
          </p:nvPr>
        </p:nvSpPr>
        <p:spPr>
          <a:xfrm>
            <a:off x="4057648" y="1893404"/>
            <a:ext cx="8000701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96" name="Google Shape;100;ge6e0ff8c86_1_218"/>
          <p:cNvSpPr/>
          <p:nvPr>
            <p:ph type="pic" sz="half" idx="21"/>
          </p:nvPr>
        </p:nvSpPr>
        <p:spPr>
          <a:xfrm>
            <a:off x="14224001" y="2360516"/>
            <a:ext cx="7449602" cy="89952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97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305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6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07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308" name="Title Text"/>
          <p:cNvSpPr txBox="1"/>
          <p:nvPr>
            <p:ph type="title"/>
          </p:nvPr>
        </p:nvSpPr>
        <p:spPr>
          <a:xfrm>
            <a:off x="831222" y="1985533"/>
            <a:ext cx="22721700" cy="5473502"/>
          </a:xfrm>
          <a:prstGeom prst="rect">
            <a:avLst/>
          </a:prstGeom>
        </p:spPr>
        <p:txBody>
          <a:bodyPr lIns="0" tIns="0" rIns="0" bIns="0" anchor="b"/>
          <a:lstStyle>
            <a:lvl1pPr algn="ctr">
              <a:lnSpc>
                <a:spcPct val="80000"/>
              </a:lnSpc>
              <a:defRPr b="1" sz="139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09" name="Body Level One…"/>
          <p:cNvSpPr txBox="1"/>
          <p:nvPr>
            <p:ph type="body" sz="quarter" idx="1"/>
          </p:nvPr>
        </p:nvSpPr>
        <p:spPr>
          <a:xfrm>
            <a:off x="831200" y="7557667"/>
            <a:ext cx="22721700" cy="2113502"/>
          </a:xfrm>
          <a:prstGeom prst="rect">
            <a:avLst/>
          </a:prstGeom>
        </p:spPr>
        <p:txBody>
          <a:bodyPr lIns="0" tIns="0" rIns="0" bIns="0"/>
          <a:lstStyle>
            <a:lvl1pPr marL="0" indent="228600" algn="ctr">
              <a:lnSpc>
                <a:spcPct val="100000"/>
              </a:lnSpc>
              <a:spcBef>
                <a:spcPts val="2100"/>
              </a:spcBef>
              <a:buClrTx/>
              <a:buSzTx/>
              <a:buFontTx/>
              <a:buNone/>
              <a:defRPr sz="7500">
                <a:solidFill>
                  <a:srgbClr val="222222"/>
                </a:solidFill>
              </a:defRPr>
            </a:lvl1pPr>
            <a:lvl2pPr marL="0" indent="228600" algn="ctr">
              <a:lnSpc>
                <a:spcPct val="100000"/>
              </a:lnSpc>
              <a:spcBef>
                <a:spcPts val="2100"/>
              </a:spcBef>
              <a:buClrTx/>
              <a:buSzTx/>
              <a:buFontTx/>
              <a:buNone/>
              <a:defRPr sz="7500">
                <a:solidFill>
                  <a:srgbClr val="222222"/>
                </a:solidFill>
              </a:defRPr>
            </a:lvl2pPr>
            <a:lvl3pPr marL="0" indent="228600" algn="ctr">
              <a:lnSpc>
                <a:spcPct val="100000"/>
              </a:lnSpc>
              <a:spcBef>
                <a:spcPts val="2100"/>
              </a:spcBef>
              <a:buClrTx/>
              <a:buSzTx/>
              <a:buFontTx/>
              <a:buNone/>
              <a:defRPr sz="7500">
                <a:solidFill>
                  <a:srgbClr val="222222"/>
                </a:solidFill>
              </a:defRPr>
            </a:lvl3pPr>
            <a:lvl4pPr marL="0" indent="228600" algn="ctr">
              <a:lnSpc>
                <a:spcPct val="100000"/>
              </a:lnSpc>
              <a:spcBef>
                <a:spcPts val="2100"/>
              </a:spcBef>
              <a:buClrTx/>
              <a:buSzTx/>
              <a:buFontTx/>
              <a:buNone/>
              <a:defRPr sz="7500">
                <a:solidFill>
                  <a:srgbClr val="222222"/>
                </a:solidFill>
              </a:defRPr>
            </a:lvl4pPr>
            <a:lvl5pPr marL="0" indent="228600" algn="ctr">
              <a:lnSpc>
                <a:spcPct val="100000"/>
              </a:lnSpc>
              <a:spcBef>
                <a:spcPts val="2100"/>
              </a:spcBef>
              <a:buClrTx/>
              <a:buSzTx/>
              <a:buFontTx/>
              <a:buNone/>
              <a:defRPr sz="7500">
                <a:solidFill>
                  <a:srgbClr val="222222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0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 — вертикально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318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9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20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Google Shape;106;ge6e0ff8c86_1_227"/>
          <p:cNvSpPr/>
          <p:nvPr>
            <p:ph type="pic" sz="half" idx="21"/>
          </p:nvPr>
        </p:nvSpPr>
        <p:spPr>
          <a:xfrm>
            <a:off x="13169900" y="952500"/>
            <a:ext cx="9524701" cy="11468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22" name="Title Text"/>
          <p:cNvSpPr txBox="1"/>
          <p:nvPr>
            <p:ph type="title"/>
          </p:nvPr>
        </p:nvSpPr>
        <p:spPr>
          <a:xfrm>
            <a:off x="1651000" y="952500"/>
            <a:ext cx="10223101" cy="5549702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>
              <a:lnSpc>
                <a:spcPct val="100000"/>
              </a:lnSpc>
              <a:defRPr b="1" sz="85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23" name="Body Level One…"/>
          <p:cNvSpPr txBox="1"/>
          <p:nvPr>
            <p:ph type="body" sz="quarter" idx="1"/>
          </p:nvPr>
        </p:nvSpPr>
        <p:spPr>
          <a:xfrm>
            <a:off x="1651000" y="6692900"/>
            <a:ext cx="10223101" cy="5727900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2286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500">
                <a:solidFill>
                  <a:srgbClr val="222222"/>
                </a:solidFill>
              </a:defRPr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500">
                <a:solidFill>
                  <a:srgbClr val="222222"/>
                </a:solidFill>
              </a:defRPr>
            </a:lvl2pPr>
            <a:lvl3pPr marL="0" indent="2286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500">
                <a:solidFill>
                  <a:srgbClr val="222222"/>
                </a:solidFill>
              </a:defRPr>
            </a:lvl3pPr>
            <a:lvl4pPr marL="0" indent="2286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500">
                <a:solidFill>
                  <a:srgbClr val="222222"/>
                </a:solidFill>
              </a:defRPr>
            </a:lvl4pPr>
            <a:lvl5pPr marL="0" indent="2286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4500">
                <a:solidFill>
                  <a:srgbClr val="222222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4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8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Title Text"/>
          <p:cNvSpPr txBox="1"/>
          <p:nvPr>
            <p:ph type="title"/>
          </p:nvPr>
        </p:nvSpPr>
        <p:spPr>
          <a:xfrm>
            <a:off x="4057650" y="1893404"/>
            <a:ext cx="8134502" cy="261810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2" name="Google Shape;120;g115aee77a57_0_363"/>
          <p:cNvSpPr/>
          <p:nvPr>
            <p:ph type="pic" sz="quarter" idx="21"/>
          </p:nvPr>
        </p:nvSpPr>
        <p:spPr>
          <a:xfrm>
            <a:off x="4269218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3" name="Google Shape;121;g115aee77a57_0_363"/>
          <p:cNvSpPr/>
          <p:nvPr>
            <p:ph type="pic" sz="quarter" idx="22"/>
          </p:nvPr>
        </p:nvSpPr>
        <p:spPr>
          <a:xfrm>
            <a:off x="10876846" y="4511397"/>
            <a:ext cx="6132002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4" name="Google Shape;122;g115aee77a57_0_363"/>
          <p:cNvSpPr/>
          <p:nvPr>
            <p:ph type="pic" sz="quarter" idx="23"/>
          </p:nvPr>
        </p:nvSpPr>
        <p:spPr>
          <a:xfrm>
            <a:off x="17484478" y="4511397"/>
            <a:ext cx="6132002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5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itle Text"/>
          <p:cNvSpPr txBox="1"/>
          <p:nvPr>
            <p:ph type="title"/>
          </p:nvPr>
        </p:nvSpPr>
        <p:spPr>
          <a:xfrm>
            <a:off x="4057650" y="1893404"/>
            <a:ext cx="8134502" cy="40059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43" name="Google Shape;125;g115aee77a57_0_372"/>
          <p:cNvSpPr/>
          <p:nvPr>
            <p:ph type="pic" sz="half" idx="21"/>
          </p:nvPr>
        </p:nvSpPr>
        <p:spPr>
          <a:xfrm>
            <a:off x="12199924" y="2251075"/>
            <a:ext cx="10145702" cy="114648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4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52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itle Text"/>
          <p:cNvSpPr txBox="1"/>
          <p:nvPr>
            <p:ph type="title"/>
          </p:nvPr>
        </p:nvSpPr>
        <p:spPr>
          <a:xfrm>
            <a:off x="4057650" y="1893404"/>
            <a:ext cx="81345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60" name="Google Shape;130;g115aee77a57_0_328"/>
          <p:cNvSpPr/>
          <p:nvPr>
            <p:ph type="pic" sz="quarter" idx="21"/>
          </p:nvPr>
        </p:nvSpPr>
        <p:spPr>
          <a:xfrm>
            <a:off x="12029440" y="4342789"/>
            <a:ext cx="4389002" cy="6188703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1" name="Google Shape;131;g115aee77a57_0_328"/>
          <p:cNvSpPr/>
          <p:nvPr>
            <p:ph type="pic" sz="quarter" idx="22"/>
          </p:nvPr>
        </p:nvSpPr>
        <p:spPr>
          <a:xfrm>
            <a:off x="16256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2" name="Google Shape;132;g115aee77a57_0_328"/>
          <p:cNvSpPr/>
          <p:nvPr>
            <p:ph type="pic" sz="quarter" idx="23"/>
          </p:nvPr>
        </p:nvSpPr>
        <p:spPr>
          <a:xfrm>
            <a:off x="20320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3" name="Google Shape;133;g115aee77a57_0_328"/>
          <p:cNvSpPr/>
          <p:nvPr>
            <p:ph type="pic" sz="quarter" idx="24"/>
          </p:nvPr>
        </p:nvSpPr>
        <p:spPr>
          <a:xfrm>
            <a:off x="8128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4" name="Google Shape;134;g115aee77a57_0_328"/>
          <p:cNvSpPr/>
          <p:nvPr>
            <p:ph type="pic" sz="quarter" idx="25"/>
          </p:nvPr>
        </p:nvSpPr>
        <p:spPr>
          <a:xfrm>
            <a:off x="405765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5" name="Google Shape;135;g115aee77a57_0_328"/>
          <p:cNvSpPr/>
          <p:nvPr>
            <p:ph type="pic" sz="quarter" idx="26"/>
          </p:nvPr>
        </p:nvSpPr>
        <p:spPr>
          <a:xfrm>
            <a:off x="-127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6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137;gf3b1ccbec6_0_22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74" name="Title Text"/>
          <p:cNvSpPr txBox="1"/>
          <p:nvPr>
            <p:ph type="title"/>
          </p:nvPr>
        </p:nvSpPr>
        <p:spPr>
          <a:xfrm>
            <a:off x="2049940" y="5210588"/>
            <a:ext cx="20293203" cy="3294601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490"/>
              </a:srgbClr>
            </a:outerShdw>
          </a:effectLst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192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75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140;g115aee77a57_0_336"/>
          <p:cNvSpPr/>
          <p:nvPr>
            <p:ph type="pic" idx="21"/>
          </p:nvPr>
        </p:nvSpPr>
        <p:spPr>
          <a:xfrm>
            <a:off x="2032000" y="0"/>
            <a:ext cx="22352101" cy="80466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83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9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22;ge6e0ff8c86_1_141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itle Text"/>
          <p:cNvSpPr txBox="1"/>
          <p:nvPr>
            <p:ph type="title"/>
          </p:nvPr>
        </p:nvSpPr>
        <p:spPr>
          <a:xfrm>
            <a:off x="4057650" y="1893404"/>
            <a:ext cx="81345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1" name="Google Shape;143;g115aee77a57_0_338"/>
          <p:cNvSpPr/>
          <p:nvPr>
            <p:ph type="pic" sz="quarter" idx="21"/>
          </p:nvPr>
        </p:nvSpPr>
        <p:spPr>
          <a:xfrm>
            <a:off x="5186786" y="8515350"/>
            <a:ext cx="1796702" cy="38718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2" name="Google Shape;144;g115aee77a57_0_338"/>
          <p:cNvSpPr/>
          <p:nvPr>
            <p:ph type="pic" sz="quarter" idx="22"/>
          </p:nvPr>
        </p:nvSpPr>
        <p:spPr>
          <a:xfrm>
            <a:off x="19821520" y="7372346"/>
            <a:ext cx="2360402" cy="50196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3" name="Google Shape;145;g115aee77a57_0_338"/>
          <p:cNvSpPr/>
          <p:nvPr>
            <p:ph type="pic" sz="half" idx="23"/>
          </p:nvPr>
        </p:nvSpPr>
        <p:spPr>
          <a:xfrm>
            <a:off x="10243980" y="4786310"/>
            <a:ext cx="10434902" cy="65724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4" name="Google Shape;146;g115aee77a57_0_338"/>
          <p:cNvSpPr/>
          <p:nvPr>
            <p:ph type="pic" sz="quarter" idx="24"/>
          </p:nvPr>
        </p:nvSpPr>
        <p:spPr>
          <a:xfrm>
            <a:off x="6784833" y="7697798"/>
            <a:ext cx="6040502" cy="45387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5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Title Text"/>
          <p:cNvSpPr txBox="1"/>
          <p:nvPr>
            <p:ph type="title"/>
          </p:nvPr>
        </p:nvSpPr>
        <p:spPr>
          <a:xfrm>
            <a:off x="4057650" y="1893404"/>
            <a:ext cx="8134502" cy="42402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12" name="Google Shape;153;g115aee77a57_0_350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13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155;g115aee77a57_0_353"/>
          <p:cNvSpPr/>
          <p:nvPr>
            <p:ph type="pic" sz="half" idx="21"/>
          </p:nvPr>
        </p:nvSpPr>
        <p:spPr>
          <a:xfrm>
            <a:off x="0" y="0"/>
            <a:ext cx="12192000" cy="6883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1" name="Google Shape;156;g115aee77a57_0_353"/>
          <p:cNvSpPr/>
          <p:nvPr>
            <p:ph type="pic" sz="half" idx="22"/>
          </p:nvPr>
        </p:nvSpPr>
        <p:spPr>
          <a:xfrm>
            <a:off x="12192000" y="0"/>
            <a:ext cx="12192000" cy="6883500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2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158;g115aee77a57_0_356"/>
          <p:cNvSpPr/>
          <p:nvPr>
            <p:ph type="pic" sz="quarter" idx="21"/>
          </p:nvPr>
        </p:nvSpPr>
        <p:spPr>
          <a:xfrm>
            <a:off x="9864704" y="4529418"/>
            <a:ext cx="4654502" cy="4657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0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Title Text"/>
          <p:cNvSpPr txBox="1"/>
          <p:nvPr>
            <p:ph type="title"/>
          </p:nvPr>
        </p:nvSpPr>
        <p:spPr>
          <a:xfrm>
            <a:off x="4057650" y="1893404"/>
            <a:ext cx="101664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45" name="Google Shape;162;g115aee77a57_0_359"/>
          <p:cNvSpPr/>
          <p:nvPr>
            <p:ph type="pic" sz="half" idx="21"/>
          </p:nvPr>
        </p:nvSpPr>
        <p:spPr>
          <a:xfrm>
            <a:off x="16256000" y="0"/>
            <a:ext cx="8127901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46" name="Google Shape;163;g115aee77a57_0_359"/>
          <p:cNvSpPr/>
          <p:nvPr>
            <p:ph type="pic" sz="quarter" idx="22"/>
          </p:nvPr>
        </p:nvSpPr>
        <p:spPr>
          <a:xfrm>
            <a:off x="16256000" y="6434180"/>
            <a:ext cx="3123901" cy="31239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47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165;g115aee77a57_0_368"/>
          <p:cNvSpPr/>
          <p:nvPr>
            <p:ph type="pic" sz="quarter" idx="21"/>
          </p:nvPr>
        </p:nvSpPr>
        <p:spPr>
          <a:xfrm>
            <a:off x="988434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55" name="Google Shape;166;g115aee77a57_0_368"/>
          <p:cNvSpPr/>
          <p:nvPr>
            <p:ph type="pic" sz="quarter" idx="22"/>
          </p:nvPr>
        </p:nvSpPr>
        <p:spPr>
          <a:xfrm>
            <a:off x="7549946" y="4511397"/>
            <a:ext cx="6132002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56" name="Google Shape;167;g115aee77a57_0_368"/>
          <p:cNvSpPr/>
          <p:nvPr>
            <p:ph type="pic" sz="quarter" idx="23"/>
          </p:nvPr>
        </p:nvSpPr>
        <p:spPr>
          <a:xfrm>
            <a:off x="14111458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57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169;g115aee77a57_0_375"/>
          <p:cNvSpPr/>
          <p:nvPr>
            <p:ph type="pic" idx="21"/>
          </p:nvPr>
        </p:nvSpPr>
        <p:spPr>
          <a:xfrm>
            <a:off x="2032000" y="0"/>
            <a:ext cx="22352101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65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5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Title Text"/>
          <p:cNvSpPr txBox="1"/>
          <p:nvPr>
            <p:ph type="title"/>
          </p:nvPr>
        </p:nvSpPr>
        <p:spPr>
          <a:xfrm>
            <a:off x="10134600" y="1893404"/>
            <a:ext cx="12228301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73" name="Google Shape;172;g115aee77a57_0_377"/>
          <p:cNvSpPr/>
          <p:nvPr>
            <p:ph type="pic" sz="half" idx="21"/>
          </p:nvPr>
        </p:nvSpPr>
        <p:spPr>
          <a:xfrm>
            <a:off x="2038350" y="0"/>
            <a:ext cx="609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74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6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0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1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2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6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176;ge9968afe30_18_0"/>
          <p:cNvSpPr/>
          <p:nvPr/>
        </p:nvSpPr>
        <p:spPr>
          <a:xfrm>
            <a:off x="0" y="12582938"/>
            <a:ext cx="2007706" cy="1133060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482" name="Google Shape;177;ge9968afe30_18_0"/>
          <p:cNvSpPr/>
          <p:nvPr/>
        </p:nvSpPr>
        <p:spPr>
          <a:xfrm>
            <a:off x="630732" y="6778487"/>
            <a:ext cx="804207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83" name="Google Shape;178;ge9968afe30_18_0"/>
          <p:cNvSpPr/>
          <p:nvPr/>
        </p:nvSpPr>
        <p:spPr>
          <a:xfrm>
            <a:off x="630733" y="6937512"/>
            <a:ext cx="402104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84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485" name="Slide Number"/>
          <p:cNvSpPr txBox="1"/>
          <p:nvPr>
            <p:ph type="sldNum" sz="quarter" idx="2"/>
          </p:nvPr>
        </p:nvSpPr>
        <p:spPr>
          <a:xfrm>
            <a:off x="793092" y="12905531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176;ge9968afe30_18_0"/>
          <p:cNvSpPr/>
          <p:nvPr/>
        </p:nvSpPr>
        <p:spPr>
          <a:xfrm>
            <a:off x="0" y="12582938"/>
            <a:ext cx="2007706" cy="1133060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493" name="Google Shape;177;ge9968afe30_18_0"/>
          <p:cNvSpPr/>
          <p:nvPr/>
        </p:nvSpPr>
        <p:spPr>
          <a:xfrm>
            <a:off x="630732" y="6778487"/>
            <a:ext cx="804207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94" name="Google Shape;178;ge9968afe30_18_0"/>
          <p:cNvSpPr/>
          <p:nvPr/>
        </p:nvSpPr>
        <p:spPr>
          <a:xfrm>
            <a:off x="630733" y="6937512"/>
            <a:ext cx="402104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95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496" name="Google Shape;183;ge9968afe30_18_9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97" name="Title Text"/>
          <p:cNvSpPr txBox="1"/>
          <p:nvPr>
            <p:ph type="title"/>
          </p:nvPr>
        </p:nvSpPr>
        <p:spPr>
          <a:xfrm>
            <a:off x="2049940" y="5210588"/>
            <a:ext cx="20293226" cy="3294824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490"/>
              </a:srgbClr>
            </a:outerShdw>
          </a:effectLst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19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98" name="Slide Number"/>
          <p:cNvSpPr txBox="1"/>
          <p:nvPr>
            <p:ph type="sldNum" sz="quarter" idx="2"/>
          </p:nvPr>
        </p:nvSpPr>
        <p:spPr>
          <a:xfrm>
            <a:off x="793092" y="12905531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176;ge9968afe30_18_0"/>
          <p:cNvSpPr/>
          <p:nvPr/>
        </p:nvSpPr>
        <p:spPr>
          <a:xfrm>
            <a:off x="0" y="12582938"/>
            <a:ext cx="2007706" cy="1133060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06" name="Google Shape;177;ge9968afe30_18_0"/>
          <p:cNvSpPr/>
          <p:nvPr/>
        </p:nvSpPr>
        <p:spPr>
          <a:xfrm>
            <a:off x="630732" y="6778487"/>
            <a:ext cx="804207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07" name="Google Shape;178;ge9968afe30_18_0"/>
          <p:cNvSpPr/>
          <p:nvPr/>
        </p:nvSpPr>
        <p:spPr>
          <a:xfrm>
            <a:off x="630733" y="6937512"/>
            <a:ext cx="402104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08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09" name="Title Text"/>
          <p:cNvSpPr txBox="1"/>
          <p:nvPr>
            <p:ph type="title"/>
          </p:nvPr>
        </p:nvSpPr>
        <p:spPr>
          <a:xfrm>
            <a:off x="10134600" y="1893404"/>
            <a:ext cx="12228443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10" name="Google Shape;187;ge9968afe30_18_12"/>
          <p:cNvSpPr/>
          <p:nvPr>
            <p:ph type="pic" sz="half" idx="21"/>
          </p:nvPr>
        </p:nvSpPr>
        <p:spPr>
          <a:xfrm>
            <a:off x="2038350" y="0"/>
            <a:ext cx="609600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11" name="Slide Number"/>
          <p:cNvSpPr txBox="1"/>
          <p:nvPr>
            <p:ph type="sldNum" sz="quarter" idx="2"/>
          </p:nvPr>
        </p:nvSpPr>
        <p:spPr>
          <a:xfrm>
            <a:off x="793092" y="12905531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176;ge9968afe30_18_0"/>
          <p:cNvSpPr/>
          <p:nvPr/>
        </p:nvSpPr>
        <p:spPr>
          <a:xfrm>
            <a:off x="0" y="12582938"/>
            <a:ext cx="2007706" cy="1133060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19" name="Google Shape;177;ge9968afe30_18_0"/>
          <p:cNvSpPr/>
          <p:nvPr/>
        </p:nvSpPr>
        <p:spPr>
          <a:xfrm>
            <a:off x="630732" y="6778487"/>
            <a:ext cx="804207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20" name="Google Shape;178;ge9968afe30_18_0"/>
          <p:cNvSpPr/>
          <p:nvPr/>
        </p:nvSpPr>
        <p:spPr>
          <a:xfrm>
            <a:off x="630733" y="6937512"/>
            <a:ext cx="402104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21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22" name="Title Text"/>
          <p:cNvSpPr txBox="1"/>
          <p:nvPr>
            <p:ph type="title"/>
          </p:nvPr>
        </p:nvSpPr>
        <p:spPr>
          <a:xfrm>
            <a:off x="14218840" y="1893404"/>
            <a:ext cx="8133162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23" name="Google Shape;190;ge9968afe30_18_15"/>
          <p:cNvSpPr/>
          <p:nvPr>
            <p:ph type="pic" idx="21"/>
          </p:nvPr>
        </p:nvSpPr>
        <p:spPr>
          <a:xfrm>
            <a:off x="2032000" y="0"/>
            <a:ext cx="10160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24" name="Slide Number"/>
          <p:cNvSpPr txBox="1"/>
          <p:nvPr>
            <p:ph type="sldNum" sz="quarter" idx="2"/>
          </p:nvPr>
        </p:nvSpPr>
        <p:spPr>
          <a:xfrm>
            <a:off x="793092" y="12905531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1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176;ge9968afe30_18_0"/>
          <p:cNvSpPr/>
          <p:nvPr/>
        </p:nvSpPr>
        <p:spPr>
          <a:xfrm>
            <a:off x="0" y="12582938"/>
            <a:ext cx="2007706" cy="1133060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32" name="Google Shape;177;ge9968afe30_18_0"/>
          <p:cNvSpPr/>
          <p:nvPr/>
        </p:nvSpPr>
        <p:spPr>
          <a:xfrm>
            <a:off x="630732" y="6778487"/>
            <a:ext cx="804207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33" name="Google Shape;178;ge9968afe30_18_0"/>
          <p:cNvSpPr/>
          <p:nvPr/>
        </p:nvSpPr>
        <p:spPr>
          <a:xfrm>
            <a:off x="630733" y="6937512"/>
            <a:ext cx="402104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34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35" name="Title Text"/>
          <p:cNvSpPr txBox="1"/>
          <p:nvPr>
            <p:ph type="title"/>
          </p:nvPr>
        </p:nvSpPr>
        <p:spPr>
          <a:xfrm>
            <a:off x="4057648" y="1893404"/>
            <a:ext cx="18305395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36" name="Google Shape;193;ge9968afe30_18_18"/>
          <p:cNvSpPr/>
          <p:nvPr>
            <p:ph type="pic" sz="half" idx="21"/>
          </p:nvPr>
        </p:nvSpPr>
        <p:spPr>
          <a:xfrm>
            <a:off x="2032000" y="9144000"/>
            <a:ext cx="22352002" cy="457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7" name="Slide Number"/>
          <p:cNvSpPr txBox="1"/>
          <p:nvPr>
            <p:ph type="sldNum" sz="quarter" idx="2"/>
          </p:nvPr>
        </p:nvSpPr>
        <p:spPr>
          <a:xfrm>
            <a:off x="793092" y="12905531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90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176;ge9968afe30_18_0"/>
          <p:cNvSpPr/>
          <p:nvPr/>
        </p:nvSpPr>
        <p:spPr>
          <a:xfrm>
            <a:off x="0" y="12582938"/>
            <a:ext cx="2007706" cy="1133060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45" name="Google Shape;177;ge9968afe30_18_0"/>
          <p:cNvSpPr/>
          <p:nvPr/>
        </p:nvSpPr>
        <p:spPr>
          <a:xfrm>
            <a:off x="630732" y="6778487"/>
            <a:ext cx="804207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46" name="Google Shape;178;ge9968afe30_18_0"/>
          <p:cNvSpPr/>
          <p:nvPr/>
        </p:nvSpPr>
        <p:spPr>
          <a:xfrm>
            <a:off x="630733" y="6937512"/>
            <a:ext cx="402104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47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Title Text"/>
          <p:cNvSpPr txBox="1"/>
          <p:nvPr>
            <p:ph type="title"/>
          </p:nvPr>
        </p:nvSpPr>
        <p:spPr>
          <a:xfrm>
            <a:off x="4057650" y="1893404"/>
            <a:ext cx="10166354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49" name="Slide Number"/>
          <p:cNvSpPr txBox="1"/>
          <p:nvPr>
            <p:ph type="sldNum" sz="quarter" idx="2"/>
          </p:nvPr>
        </p:nvSpPr>
        <p:spPr>
          <a:xfrm>
            <a:off x="793092" y="12905531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29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176;ge9968afe30_18_0"/>
          <p:cNvSpPr/>
          <p:nvPr/>
        </p:nvSpPr>
        <p:spPr>
          <a:xfrm>
            <a:off x="0" y="12582938"/>
            <a:ext cx="2007706" cy="1133060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57" name="Google Shape;177;ge9968afe30_18_0"/>
          <p:cNvSpPr/>
          <p:nvPr/>
        </p:nvSpPr>
        <p:spPr>
          <a:xfrm>
            <a:off x="630732" y="6778487"/>
            <a:ext cx="804207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58" name="Google Shape;178;ge9968afe30_18_0"/>
          <p:cNvSpPr/>
          <p:nvPr/>
        </p:nvSpPr>
        <p:spPr>
          <a:xfrm>
            <a:off x="630733" y="6937512"/>
            <a:ext cx="402104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59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60" name="Title Text"/>
          <p:cNvSpPr txBox="1"/>
          <p:nvPr>
            <p:ph type="title"/>
          </p:nvPr>
        </p:nvSpPr>
        <p:spPr>
          <a:xfrm>
            <a:off x="4057648" y="1893404"/>
            <a:ext cx="10610851" cy="2945296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61" name="Slide Number"/>
          <p:cNvSpPr txBox="1"/>
          <p:nvPr>
            <p:ph type="sldNum" sz="quarter" idx="2"/>
          </p:nvPr>
        </p:nvSpPr>
        <p:spPr>
          <a:xfrm>
            <a:off x="793092" y="12905531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33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176;ge9968afe30_18_0"/>
          <p:cNvSpPr/>
          <p:nvPr/>
        </p:nvSpPr>
        <p:spPr>
          <a:xfrm>
            <a:off x="0" y="12582938"/>
            <a:ext cx="2007706" cy="1133060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69" name="Google Shape;177;ge9968afe30_18_0"/>
          <p:cNvSpPr/>
          <p:nvPr/>
        </p:nvSpPr>
        <p:spPr>
          <a:xfrm>
            <a:off x="630732" y="6778487"/>
            <a:ext cx="804207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70" name="Google Shape;178;ge9968afe30_18_0"/>
          <p:cNvSpPr/>
          <p:nvPr/>
        </p:nvSpPr>
        <p:spPr>
          <a:xfrm>
            <a:off x="630733" y="6937512"/>
            <a:ext cx="402104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71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72" name="Title Text"/>
          <p:cNvSpPr txBox="1"/>
          <p:nvPr>
            <p:ph type="title"/>
          </p:nvPr>
        </p:nvSpPr>
        <p:spPr>
          <a:xfrm>
            <a:off x="8298088" y="2769704"/>
            <a:ext cx="7787824" cy="249969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73" name="Google Shape;200;ge9968afe30_18_25"/>
          <p:cNvSpPr/>
          <p:nvPr>
            <p:ph type="pic" sz="quarter" idx="21"/>
          </p:nvPr>
        </p:nvSpPr>
        <p:spPr>
          <a:xfrm>
            <a:off x="3428998" y="1565823"/>
            <a:ext cx="4057652" cy="490744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4" name="Google Shape;201;ge9968afe30_18_25"/>
          <p:cNvSpPr/>
          <p:nvPr>
            <p:ph type="pic" sz="quarter" idx="22"/>
          </p:nvPr>
        </p:nvSpPr>
        <p:spPr>
          <a:xfrm>
            <a:off x="16897351" y="1565820"/>
            <a:ext cx="4057652" cy="49074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5" name="Google Shape;202;ge9968afe30_18_25"/>
          <p:cNvSpPr/>
          <p:nvPr>
            <p:ph type="pic" sz="quarter" idx="23"/>
          </p:nvPr>
        </p:nvSpPr>
        <p:spPr>
          <a:xfrm>
            <a:off x="3428998" y="7484023"/>
            <a:ext cx="4057652" cy="490744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6" name="Google Shape;203;ge9968afe30_18_25"/>
          <p:cNvSpPr/>
          <p:nvPr>
            <p:ph type="pic" sz="quarter" idx="24"/>
          </p:nvPr>
        </p:nvSpPr>
        <p:spPr>
          <a:xfrm>
            <a:off x="16897351" y="7484023"/>
            <a:ext cx="4057652" cy="490744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7" name="Slide Number"/>
          <p:cNvSpPr txBox="1"/>
          <p:nvPr>
            <p:ph type="sldNum" sz="quarter" idx="2"/>
          </p:nvPr>
        </p:nvSpPr>
        <p:spPr>
          <a:xfrm>
            <a:off x="793092" y="12905531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3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176;ge9968afe30_18_0"/>
          <p:cNvSpPr/>
          <p:nvPr/>
        </p:nvSpPr>
        <p:spPr>
          <a:xfrm>
            <a:off x="0" y="12582938"/>
            <a:ext cx="2007706" cy="1133060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585" name="Google Shape;177;ge9968afe30_18_0"/>
          <p:cNvSpPr/>
          <p:nvPr/>
        </p:nvSpPr>
        <p:spPr>
          <a:xfrm>
            <a:off x="630732" y="6778487"/>
            <a:ext cx="804207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86" name="Google Shape;178;ge9968afe30_18_0"/>
          <p:cNvSpPr/>
          <p:nvPr/>
        </p:nvSpPr>
        <p:spPr>
          <a:xfrm>
            <a:off x="630733" y="6937512"/>
            <a:ext cx="402104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87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588" name="Title Text"/>
          <p:cNvSpPr txBox="1"/>
          <p:nvPr>
            <p:ph type="title"/>
          </p:nvPr>
        </p:nvSpPr>
        <p:spPr>
          <a:xfrm>
            <a:off x="4057648" y="1893404"/>
            <a:ext cx="18305395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89" name="Google Shape;206;ge9968afe30_18_31"/>
          <p:cNvSpPr/>
          <p:nvPr>
            <p:ph type="pic" sz="quarter" idx="21"/>
          </p:nvPr>
        </p:nvSpPr>
        <p:spPr>
          <a:xfrm>
            <a:off x="4057648" y="556115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0" name="Google Shape;207;ge9968afe30_18_31"/>
          <p:cNvSpPr/>
          <p:nvPr>
            <p:ph type="pic" sz="quarter" idx="22"/>
          </p:nvPr>
        </p:nvSpPr>
        <p:spPr>
          <a:xfrm>
            <a:off x="12324264" y="556115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1" name="Google Shape;208;ge9968afe30_18_31"/>
          <p:cNvSpPr/>
          <p:nvPr>
            <p:ph type="pic" sz="quarter" idx="23"/>
          </p:nvPr>
        </p:nvSpPr>
        <p:spPr>
          <a:xfrm>
            <a:off x="16457572" y="556115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2" name="Google Shape;209;ge9968afe30_18_31"/>
          <p:cNvSpPr/>
          <p:nvPr>
            <p:ph type="pic" sz="quarter" idx="24"/>
          </p:nvPr>
        </p:nvSpPr>
        <p:spPr>
          <a:xfrm>
            <a:off x="20590881" y="5561152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3" name="Google Shape;210;ge9968afe30_18_31"/>
          <p:cNvSpPr/>
          <p:nvPr>
            <p:ph type="pic" sz="quarter" idx="25"/>
          </p:nvPr>
        </p:nvSpPr>
        <p:spPr>
          <a:xfrm>
            <a:off x="4057648" y="9684000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4" name="Google Shape;211;ge9968afe30_18_31"/>
          <p:cNvSpPr/>
          <p:nvPr>
            <p:ph type="pic" sz="quarter" idx="26"/>
          </p:nvPr>
        </p:nvSpPr>
        <p:spPr>
          <a:xfrm>
            <a:off x="8190955" y="9684000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5" name="Google Shape;212;ge9968afe30_18_31"/>
          <p:cNvSpPr/>
          <p:nvPr>
            <p:ph type="pic" sz="quarter" idx="27"/>
          </p:nvPr>
        </p:nvSpPr>
        <p:spPr>
          <a:xfrm>
            <a:off x="12324264" y="9684000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6" name="Google Shape;213;ge9968afe30_18_31"/>
          <p:cNvSpPr/>
          <p:nvPr>
            <p:ph type="pic" sz="quarter" idx="28"/>
          </p:nvPr>
        </p:nvSpPr>
        <p:spPr>
          <a:xfrm>
            <a:off x="16457572" y="9684000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7" name="Google Shape;214;ge9968afe30_18_31"/>
          <p:cNvSpPr/>
          <p:nvPr>
            <p:ph type="pic" sz="quarter" idx="29"/>
          </p:nvPr>
        </p:nvSpPr>
        <p:spPr>
          <a:xfrm>
            <a:off x="20590881" y="9684000"/>
            <a:ext cx="4032002" cy="4032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8" name="Google Shape;215;ge9968afe30_18_31"/>
          <p:cNvSpPr/>
          <p:nvPr>
            <p:ph type="pic" sz="quarter" idx="30"/>
          </p:nvPr>
        </p:nvSpPr>
        <p:spPr>
          <a:xfrm>
            <a:off x="8190955" y="5561152"/>
            <a:ext cx="4031999" cy="4032002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49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9" name="Slide Number"/>
          <p:cNvSpPr txBox="1"/>
          <p:nvPr>
            <p:ph type="sldNum" sz="quarter" idx="2"/>
          </p:nvPr>
        </p:nvSpPr>
        <p:spPr>
          <a:xfrm>
            <a:off x="793092" y="12905531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2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176;ge9968afe30_18_0"/>
          <p:cNvSpPr/>
          <p:nvPr/>
        </p:nvSpPr>
        <p:spPr>
          <a:xfrm>
            <a:off x="0" y="12582938"/>
            <a:ext cx="2007706" cy="1133060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6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607" name="Google Shape;177;ge9968afe30_18_0"/>
          <p:cNvSpPr/>
          <p:nvPr/>
        </p:nvSpPr>
        <p:spPr>
          <a:xfrm>
            <a:off x="630732" y="6778487"/>
            <a:ext cx="804207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08" name="Google Shape;178;ge9968afe30_18_0"/>
          <p:cNvSpPr/>
          <p:nvPr/>
        </p:nvSpPr>
        <p:spPr>
          <a:xfrm>
            <a:off x="630733" y="6937512"/>
            <a:ext cx="402104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09" name="Google Shape;180;ge9968afe30_18_0" descr="Google Shape;180;ge9968afe30_18_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38"/>
          </a:xfrm>
          <a:prstGeom prst="rect">
            <a:avLst/>
          </a:prstGeom>
          <a:ln w="12700">
            <a:miter lim="400000"/>
          </a:ln>
        </p:spPr>
      </p:pic>
      <p:sp>
        <p:nvSpPr>
          <p:cNvPr id="610" name="Title Text"/>
          <p:cNvSpPr txBox="1"/>
          <p:nvPr>
            <p:ph type="title"/>
          </p:nvPr>
        </p:nvSpPr>
        <p:spPr>
          <a:xfrm>
            <a:off x="4057650" y="1893404"/>
            <a:ext cx="8114032" cy="2499692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11" name="Google Shape;218;ge9968afe30_18_43"/>
          <p:cNvSpPr/>
          <p:nvPr>
            <p:ph type="pic" sz="half" idx="21"/>
          </p:nvPr>
        </p:nvSpPr>
        <p:spPr>
          <a:xfrm>
            <a:off x="12171681" y="1137919"/>
            <a:ext cx="12212319" cy="8006082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49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2" name="Google Shape;219;ge9968afe30_18_43"/>
          <p:cNvSpPr/>
          <p:nvPr>
            <p:ph type="pic" sz="quarter" idx="22"/>
          </p:nvPr>
        </p:nvSpPr>
        <p:spPr>
          <a:xfrm>
            <a:off x="6116320" y="9144000"/>
            <a:ext cx="10139682" cy="457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3" name="Slide Number"/>
          <p:cNvSpPr txBox="1"/>
          <p:nvPr>
            <p:ph type="sldNum" sz="quarter" idx="2"/>
          </p:nvPr>
        </p:nvSpPr>
        <p:spPr>
          <a:xfrm>
            <a:off x="793092" y="12905531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BJEC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61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2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3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12121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sz="half" idx="1"/>
          </p:nvPr>
        </p:nvSpPr>
        <p:spPr>
          <a:xfrm>
            <a:off x="4057648" y="5029200"/>
            <a:ext cx="18305700" cy="6858300"/>
          </a:xfrm>
          <a:prstGeom prst="rect">
            <a:avLst/>
          </a:prstGeom>
        </p:spPr>
        <p:txBody>
          <a:bodyPr lIns="0" tIns="0" rIns="0" bIns="0"/>
          <a:lstStyle>
            <a:lvl1pPr marL="0" indent="228600">
              <a:lnSpc>
                <a:spcPct val="150000"/>
              </a:lnSpc>
              <a:spcBef>
                <a:spcPts val="2100"/>
              </a:spcBef>
              <a:buClrTx/>
              <a:buSzTx/>
              <a:buFontTx/>
              <a:buNone/>
              <a:defRPr>
                <a:solidFill>
                  <a:srgbClr val="222222"/>
                </a:solidFill>
              </a:defRPr>
            </a:lvl1pPr>
            <a:lvl2pPr marL="0" indent="228600">
              <a:lnSpc>
                <a:spcPct val="150000"/>
              </a:lnSpc>
              <a:spcBef>
                <a:spcPts val="2100"/>
              </a:spcBef>
              <a:buClrTx/>
              <a:buSzTx/>
              <a:buFontTx/>
              <a:buNone/>
              <a:defRPr>
                <a:solidFill>
                  <a:srgbClr val="222222"/>
                </a:solidFill>
              </a:defRPr>
            </a:lvl2pPr>
            <a:lvl3pPr marL="0" indent="228600">
              <a:lnSpc>
                <a:spcPct val="150000"/>
              </a:lnSpc>
              <a:spcBef>
                <a:spcPts val="2100"/>
              </a:spcBef>
              <a:buClrTx/>
              <a:buSzTx/>
              <a:buFontTx/>
              <a:buNone/>
              <a:defRPr>
                <a:solidFill>
                  <a:srgbClr val="222222"/>
                </a:solidFill>
              </a:defRPr>
            </a:lvl3pPr>
            <a:lvl4pPr marL="0" indent="228600">
              <a:lnSpc>
                <a:spcPct val="150000"/>
              </a:lnSpc>
              <a:spcBef>
                <a:spcPts val="2100"/>
              </a:spcBef>
              <a:buClrTx/>
              <a:buSzTx/>
              <a:buFontTx/>
              <a:buNone/>
              <a:defRPr>
                <a:solidFill>
                  <a:srgbClr val="222222"/>
                </a:solidFill>
              </a:defRPr>
            </a:lvl4pPr>
            <a:lvl5pPr marL="0" indent="228600">
              <a:lnSpc>
                <a:spcPct val="150000"/>
              </a:lnSpc>
              <a:spcBef>
                <a:spcPts val="2100"/>
              </a:spcBef>
              <a:buClrTx/>
              <a:buSzTx/>
              <a:buFontTx/>
              <a:buNone/>
              <a:defRPr>
                <a:solidFill>
                  <a:srgbClr val="222222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8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Title Text"/>
          <p:cNvSpPr txBox="1"/>
          <p:nvPr>
            <p:ph type="title"/>
          </p:nvPr>
        </p:nvSpPr>
        <p:spPr>
          <a:xfrm>
            <a:off x="4057650" y="1893404"/>
            <a:ext cx="8134502" cy="261810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21" name="Google Shape;230;g1a0e4c144d4_0_93"/>
          <p:cNvSpPr/>
          <p:nvPr>
            <p:ph type="pic" sz="quarter" idx="21"/>
          </p:nvPr>
        </p:nvSpPr>
        <p:spPr>
          <a:xfrm>
            <a:off x="4269218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2" name="Google Shape;231;g1a0e4c144d4_0_93"/>
          <p:cNvSpPr/>
          <p:nvPr>
            <p:ph type="pic" sz="quarter" idx="22"/>
          </p:nvPr>
        </p:nvSpPr>
        <p:spPr>
          <a:xfrm>
            <a:off x="10876846" y="4511397"/>
            <a:ext cx="6132002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3" name="Google Shape;232;g1a0e4c144d4_0_93"/>
          <p:cNvSpPr/>
          <p:nvPr>
            <p:ph type="pic" sz="quarter" idx="23"/>
          </p:nvPr>
        </p:nvSpPr>
        <p:spPr>
          <a:xfrm>
            <a:off x="17484478" y="4511397"/>
            <a:ext cx="6132002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4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Title Text"/>
          <p:cNvSpPr txBox="1"/>
          <p:nvPr>
            <p:ph type="title"/>
          </p:nvPr>
        </p:nvSpPr>
        <p:spPr>
          <a:xfrm>
            <a:off x="4057650" y="1893404"/>
            <a:ext cx="8134502" cy="40059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2" name="Google Shape;235;g1a0e4c144d4_0_98"/>
          <p:cNvSpPr/>
          <p:nvPr>
            <p:ph type="pic" sz="half" idx="21"/>
          </p:nvPr>
        </p:nvSpPr>
        <p:spPr>
          <a:xfrm>
            <a:off x="12199924" y="2251075"/>
            <a:ext cx="10145702" cy="114648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3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1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Title Text"/>
          <p:cNvSpPr txBox="1"/>
          <p:nvPr>
            <p:ph type="title"/>
          </p:nvPr>
        </p:nvSpPr>
        <p:spPr>
          <a:xfrm>
            <a:off x="4057650" y="1893404"/>
            <a:ext cx="81345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9" name="Google Shape;240;g1a0e4c144d4_0_103"/>
          <p:cNvSpPr/>
          <p:nvPr>
            <p:ph type="pic" sz="quarter" idx="21"/>
          </p:nvPr>
        </p:nvSpPr>
        <p:spPr>
          <a:xfrm>
            <a:off x="12029440" y="4342789"/>
            <a:ext cx="4389002" cy="6188703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627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0" name="Google Shape;241;g1a0e4c144d4_0_103"/>
          <p:cNvSpPr/>
          <p:nvPr>
            <p:ph type="pic" sz="quarter" idx="22"/>
          </p:nvPr>
        </p:nvSpPr>
        <p:spPr>
          <a:xfrm>
            <a:off x="16256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1" name="Google Shape;242;g1a0e4c144d4_0_103"/>
          <p:cNvSpPr/>
          <p:nvPr>
            <p:ph type="pic" sz="quarter" idx="23"/>
          </p:nvPr>
        </p:nvSpPr>
        <p:spPr>
          <a:xfrm>
            <a:off x="20320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2" name="Google Shape;243;g1a0e4c144d4_0_103"/>
          <p:cNvSpPr/>
          <p:nvPr>
            <p:ph type="pic" sz="quarter" idx="24"/>
          </p:nvPr>
        </p:nvSpPr>
        <p:spPr>
          <a:xfrm>
            <a:off x="81280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3" name="Google Shape;244;g1a0e4c144d4_0_103"/>
          <p:cNvSpPr/>
          <p:nvPr>
            <p:ph type="pic" sz="quarter" idx="25"/>
          </p:nvPr>
        </p:nvSpPr>
        <p:spPr>
          <a:xfrm>
            <a:off x="405765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4" name="Google Shape;245;g1a0e4c144d4_0_103"/>
          <p:cNvSpPr/>
          <p:nvPr>
            <p:ph type="pic" sz="quarter" idx="26"/>
          </p:nvPr>
        </p:nvSpPr>
        <p:spPr>
          <a:xfrm>
            <a:off x="-12700" y="4572000"/>
            <a:ext cx="4064100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5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247;g1a0e4c144d4_0_111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63" name="Title Text"/>
          <p:cNvSpPr txBox="1"/>
          <p:nvPr>
            <p:ph type="title"/>
          </p:nvPr>
        </p:nvSpPr>
        <p:spPr>
          <a:xfrm>
            <a:off x="2049940" y="5210588"/>
            <a:ext cx="20293203" cy="3294601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880"/>
              </a:srgbClr>
            </a:outerShdw>
          </a:effectLst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192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64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250;g1a0e4c144d4_0_114"/>
          <p:cNvSpPr/>
          <p:nvPr>
            <p:ph type="pic" idx="21"/>
          </p:nvPr>
        </p:nvSpPr>
        <p:spPr>
          <a:xfrm>
            <a:off x="2032000" y="0"/>
            <a:ext cx="22352101" cy="80466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72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Title Text"/>
          <p:cNvSpPr txBox="1"/>
          <p:nvPr>
            <p:ph type="title"/>
          </p:nvPr>
        </p:nvSpPr>
        <p:spPr>
          <a:xfrm>
            <a:off x="4057650" y="1893404"/>
            <a:ext cx="81345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0" name="Google Shape;253;g1a0e4c144d4_0_116"/>
          <p:cNvSpPr/>
          <p:nvPr>
            <p:ph type="pic" sz="quarter" idx="21"/>
          </p:nvPr>
        </p:nvSpPr>
        <p:spPr>
          <a:xfrm>
            <a:off x="5186786" y="8515350"/>
            <a:ext cx="1796702" cy="38718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81" name="Google Shape;254;g1a0e4c144d4_0_116"/>
          <p:cNvSpPr/>
          <p:nvPr>
            <p:ph type="pic" sz="quarter" idx="22"/>
          </p:nvPr>
        </p:nvSpPr>
        <p:spPr>
          <a:xfrm>
            <a:off x="19821520" y="7372346"/>
            <a:ext cx="2360402" cy="50196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82" name="Google Shape;255;g1a0e4c144d4_0_116"/>
          <p:cNvSpPr/>
          <p:nvPr>
            <p:ph type="pic" sz="half" idx="23"/>
          </p:nvPr>
        </p:nvSpPr>
        <p:spPr>
          <a:xfrm>
            <a:off x="10243980" y="4786310"/>
            <a:ext cx="10434902" cy="65724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83" name="Google Shape;256;g1a0e4c144d4_0_116"/>
          <p:cNvSpPr/>
          <p:nvPr>
            <p:ph type="pic" sz="quarter" idx="24"/>
          </p:nvPr>
        </p:nvSpPr>
        <p:spPr>
          <a:xfrm>
            <a:off x="6784833" y="7697798"/>
            <a:ext cx="6040502" cy="45387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84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9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Title Text"/>
          <p:cNvSpPr txBox="1"/>
          <p:nvPr>
            <p:ph type="title"/>
          </p:nvPr>
        </p:nvSpPr>
        <p:spPr>
          <a:xfrm>
            <a:off x="4057650" y="1893404"/>
            <a:ext cx="8134502" cy="42402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01" name="Google Shape;263;g1a0e4c144d4_0_126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02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265;g1a0e4c144d4_0_129"/>
          <p:cNvSpPr/>
          <p:nvPr>
            <p:ph type="pic" sz="half" idx="21"/>
          </p:nvPr>
        </p:nvSpPr>
        <p:spPr>
          <a:xfrm>
            <a:off x="0" y="0"/>
            <a:ext cx="12192000" cy="6883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0" name="Google Shape;266;g1a0e4c144d4_0_129"/>
          <p:cNvSpPr/>
          <p:nvPr>
            <p:ph type="pic" sz="half" idx="22"/>
          </p:nvPr>
        </p:nvSpPr>
        <p:spPr>
          <a:xfrm>
            <a:off x="12192000" y="0"/>
            <a:ext cx="12192000" cy="6883500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627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1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5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74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5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6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Title Text"/>
          <p:cNvSpPr txBox="1"/>
          <p:nvPr>
            <p:ph type="title"/>
          </p:nvPr>
        </p:nvSpPr>
        <p:spPr>
          <a:xfrm>
            <a:off x="4057648" y="1893404"/>
            <a:ext cx="18305700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0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268;g1a0e4c144d4_0_132"/>
          <p:cNvSpPr/>
          <p:nvPr>
            <p:ph type="pic" sz="quarter" idx="21"/>
          </p:nvPr>
        </p:nvSpPr>
        <p:spPr>
          <a:xfrm>
            <a:off x="9864704" y="4529418"/>
            <a:ext cx="4654502" cy="4657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9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Title Text"/>
          <p:cNvSpPr txBox="1"/>
          <p:nvPr>
            <p:ph type="title"/>
          </p:nvPr>
        </p:nvSpPr>
        <p:spPr>
          <a:xfrm>
            <a:off x="4057650" y="1893404"/>
            <a:ext cx="10166402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4" name="Google Shape;272;g1a0e4c144d4_0_135"/>
          <p:cNvSpPr/>
          <p:nvPr>
            <p:ph type="pic" sz="half" idx="21"/>
          </p:nvPr>
        </p:nvSpPr>
        <p:spPr>
          <a:xfrm>
            <a:off x="16256000" y="0"/>
            <a:ext cx="8127901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5" name="Google Shape;273;g1a0e4c144d4_0_135"/>
          <p:cNvSpPr/>
          <p:nvPr>
            <p:ph type="pic" sz="quarter" idx="22"/>
          </p:nvPr>
        </p:nvSpPr>
        <p:spPr>
          <a:xfrm>
            <a:off x="16256000" y="6434180"/>
            <a:ext cx="3123901" cy="31239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6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275;g1a0e4c144d4_0_139"/>
          <p:cNvSpPr/>
          <p:nvPr>
            <p:ph type="pic" sz="quarter" idx="21"/>
          </p:nvPr>
        </p:nvSpPr>
        <p:spPr>
          <a:xfrm>
            <a:off x="988434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44" name="Google Shape;276;g1a0e4c144d4_0_139"/>
          <p:cNvSpPr/>
          <p:nvPr>
            <p:ph type="pic" sz="quarter" idx="22"/>
          </p:nvPr>
        </p:nvSpPr>
        <p:spPr>
          <a:xfrm>
            <a:off x="7549946" y="4511397"/>
            <a:ext cx="6132002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45" name="Google Shape;277;g1a0e4c144d4_0_139"/>
          <p:cNvSpPr/>
          <p:nvPr>
            <p:ph type="pic" sz="quarter" idx="23"/>
          </p:nvPr>
        </p:nvSpPr>
        <p:spPr>
          <a:xfrm>
            <a:off x="14111458" y="4511397"/>
            <a:ext cx="6132001" cy="52995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46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279;g1a0e4c144d4_0_143"/>
          <p:cNvSpPr/>
          <p:nvPr>
            <p:ph type="pic" idx="21"/>
          </p:nvPr>
        </p:nvSpPr>
        <p:spPr>
          <a:xfrm>
            <a:off x="2032000" y="0"/>
            <a:ext cx="22352101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54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5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Title Text"/>
          <p:cNvSpPr txBox="1"/>
          <p:nvPr>
            <p:ph type="title"/>
          </p:nvPr>
        </p:nvSpPr>
        <p:spPr>
          <a:xfrm>
            <a:off x="10134600" y="1893404"/>
            <a:ext cx="12228301" cy="24996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2" name="Google Shape;282;g1a0e4c144d4_0_145"/>
          <p:cNvSpPr/>
          <p:nvPr>
            <p:ph type="pic" sz="half" idx="21"/>
          </p:nvPr>
        </p:nvSpPr>
        <p:spPr>
          <a:xfrm>
            <a:off x="2038350" y="0"/>
            <a:ext cx="609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63" name="Slide Number"/>
          <p:cNvSpPr txBox="1"/>
          <p:nvPr>
            <p:ph type="sldNum" sz="quarter" idx="2"/>
          </p:nvPr>
        </p:nvSpPr>
        <p:spPr>
          <a:xfrm>
            <a:off x="17201546" y="12580574"/>
            <a:ext cx="273654" cy="26425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86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7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88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Title Text"/>
          <p:cNvSpPr txBox="1"/>
          <p:nvPr>
            <p:ph type="title"/>
          </p:nvPr>
        </p:nvSpPr>
        <p:spPr>
          <a:xfrm>
            <a:off x="4057650" y="1893404"/>
            <a:ext cx="8134502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0" name="Google Shape;34;ge6e0ff8c86_1_152"/>
          <p:cNvSpPr/>
          <p:nvPr>
            <p:ph type="pic" sz="quarter" idx="21"/>
          </p:nvPr>
        </p:nvSpPr>
        <p:spPr>
          <a:xfrm>
            <a:off x="8925280" y="4572000"/>
            <a:ext cx="4064102" cy="5730300"/>
          </a:xfrm>
          <a:prstGeom prst="rect">
            <a:avLst/>
          </a:prstGeom>
          <a:effectLst>
            <a:outerShdw sx="100000" sy="100000" kx="0" ky="0" algn="b" rotWithShape="0" blurRad="762000" dist="254000" dir="5400000">
              <a:srgbClr val="000000">
                <a:alpha val="25882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Google Shape;35;ge6e0ff8c86_1_152"/>
          <p:cNvSpPr/>
          <p:nvPr>
            <p:ph type="pic" sz="quarter" idx="22"/>
          </p:nvPr>
        </p:nvSpPr>
        <p:spPr>
          <a:xfrm>
            <a:off x="13780949" y="4572000"/>
            <a:ext cx="4064102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Google Shape;36;ge6e0ff8c86_1_152"/>
          <p:cNvSpPr/>
          <p:nvPr>
            <p:ph type="pic" sz="quarter" idx="23"/>
          </p:nvPr>
        </p:nvSpPr>
        <p:spPr>
          <a:xfrm>
            <a:off x="18636620" y="4572000"/>
            <a:ext cx="4064102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Google Shape;37;ge6e0ff8c86_1_152"/>
          <p:cNvSpPr/>
          <p:nvPr>
            <p:ph type="pic" sz="quarter" idx="24"/>
          </p:nvPr>
        </p:nvSpPr>
        <p:spPr>
          <a:xfrm>
            <a:off x="4069610" y="4572000"/>
            <a:ext cx="4064102" cy="5730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02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3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4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Google Shape;39;ge6e0ff8c86_1_158"/>
          <p:cNvSpPr/>
          <p:nvPr>
            <p:ph type="pic" idx="21"/>
          </p:nvPr>
        </p:nvSpPr>
        <p:spPr>
          <a:xfrm>
            <a:off x="12192000" y="0"/>
            <a:ext cx="1219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Title Text"/>
          <p:cNvSpPr txBox="1"/>
          <p:nvPr>
            <p:ph type="title"/>
          </p:nvPr>
        </p:nvSpPr>
        <p:spPr>
          <a:xfrm>
            <a:off x="2049940" y="5210588"/>
            <a:ext cx="20293502" cy="3295202"/>
          </a:xfrm>
          <a:prstGeom prst="rect">
            <a:avLst/>
          </a:prstGeom>
          <a:effectLst>
            <a:outerShdw sx="100000" sy="100000" kx="0" ky="0" algn="b" rotWithShape="0" blurRad="762000" dist="381000" dir="5400000">
              <a:srgbClr val="000000">
                <a:alpha val="25882"/>
              </a:srgbClr>
            </a:outerShdw>
          </a:effectLst>
        </p:spPr>
        <p:txBody>
          <a:bodyPr lIns="0" tIns="0" rIns="0" bIns="0" anchor="t"/>
          <a:lstStyle>
            <a:lvl1pPr algn="ctr">
              <a:lnSpc>
                <a:spcPct val="80000"/>
              </a:lnSpc>
              <a:defRPr b="1" sz="19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4_Custom Layout">
    <p:bg>
      <p:bgPr>
        <a:solidFill>
          <a:srgbClr val="F0F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8;ge6e0ff8c86_1_127"/>
          <p:cNvSpPr/>
          <p:nvPr/>
        </p:nvSpPr>
        <p:spPr>
          <a:xfrm>
            <a:off x="0" y="12582938"/>
            <a:ext cx="2007899" cy="1132802"/>
          </a:xfrm>
          <a:prstGeom prst="rect">
            <a:avLst/>
          </a:prstGeom>
          <a:solidFill>
            <a:srgbClr val="FE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sp>
        <p:nvSpPr>
          <p:cNvPr id="115" name="Google Shape;9;ge6e0ff8c86_1_127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6" name="Google Shape;10;ge6e0ff8c86_1_127"/>
          <p:cNvSpPr/>
          <p:nvPr/>
        </p:nvSpPr>
        <p:spPr>
          <a:xfrm>
            <a:off x="630733" y="6937512"/>
            <a:ext cx="402302" cy="2"/>
          </a:xfrm>
          <a:prstGeom prst="line">
            <a:avLst/>
          </a:prstGeom>
          <a:ln w="19050">
            <a:solidFill>
              <a:srgbClr val="222222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7" name="Google Shape;12;ge6e0ff8c86_1_127" descr="Google Shape;12;ge6e0ff8c86_1_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0226" y="452724"/>
            <a:ext cx="1970652" cy="593742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Title Text"/>
          <p:cNvSpPr txBox="1"/>
          <p:nvPr>
            <p:ph type="title"/>
          </p:nvPr>
        </p:nvSpPr>
        <p:spPr>
          <a:xfrm>
            <a:off x="10134600" y="1893404"/>
            <a:ext cx="12228901" cy="2499900"/>
          </a:xfrm>
          <a:prstGeom prst="rect">
            <a:avLst/>
          </a:prstGeom>
        </p:spPr>
        <p:txBody>
          <a:bodyPr lIns="0" tIns="0" rIns="0" bIns="0" anchor="t"/>
          <a:lstStyle>
            <a:lvl1pPr>
              <a:lnSpc>
                <a:spcPct val="80000"/>
              </a:lnSpc>
              <a:defRPr b="1" sz="7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9" name="Google Shape;43;ge6e0ff8c86_1_161"/>
          <p:cNvSpPr/>
          <p:nvPr>
            <p:ph type="pic" sz="half" idx="21"/>
          </p:nvPr>
        </p:nvSpPr>
        <p:spPr>
          <a:xfrm>
            <a:off x="2038350" y="0"/>
            <a:ext cx="609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xfrm>
            <a:off x="793190" y="12905657"/>
            <a:ext cx="421520" cy="424099"/>
          </a:xfrm>
          <a:prstGeom prst="rect">
            <a:avLst/>
          </a:prstGeom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Relationship Id="rId30" Type="http://schemas.openxmlformats.org/officeDocument/2006/relationships/slideLayout" Target="../slideLayouts/slideLayout29.xml"/><Relationship Id="rId31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33.xml"/><Relationship Id="rId35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35.xml"/><Relationship Id="rId37" Type="http://schemas.openxmlformats.org/officeDocument/2006/relationships/slideLayout" Target="../slideLayouts/slideLayout36.xml"/><Relationship Id="rId38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38.xml"/><Relationship Id="rId40" Type="http://schemas.openxmlformats.org/officeDocument/2006/relationships/slideLayout" Target="../slideLayouts/slideLayout39.xml"/><Relationship Id="rId41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1.xml"/><Relationship Id="rId43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43.xml"/><Relationship Id="rId45" Type="http://schemas.openxmlformats.org/officeDocument/2006/relationships/slideLayout" Target="../slideLayouts/slideLayout44.xml"/><Relationship Id="rId46" Type="http://schemas.openxmlformats.org/officeDocument/2006/relationships/slideLayout" Target="../slideLayouts/slideLayout45.xml"/><Relationship Id="rId47" Type="http://schemas.openxmlformats.org/officeDocument/2006/relationships/slideLayout" Target="../slideLayouts/slideLayout46.xml"/><Relationship Id="rId48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8.xml"/><Relationship Id="rId50" Type="http://schemas.openxmlformats.org/officeDocument/2006/relationships/slideLayout" Target="../slideLayouts/slideLayout49.xml"/><Relationship Id="rId51" Type="http://schemas.openxmlformats.org/officeDocument/2006/relationships/slideLayout" Target="../slideLayouts/slideLayout50.xml"/><Relationship Id="rId52" Type="http://schemas.openxmlformats.org/officeDocument/2006/relationships/slideLayout" Target="../slideLayouts/slideLayout51.xml"/><Relationship Id="rId53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53.xml"/><Relationship Id="rId55" Type="http://schemas.openxmlformats.org/officeDocument/2006/relationships/slideLayout" Target="../slideLayouts/slideLayout54.xml"/><Relationship Id="rId56" Type="http://schemas.openxmlformats.org/officeDocument/2006/relationships/slideLayout" Target="../slideLayouts/slideLayout55.xml"/><Relationship Id="rId57" Type="http://schemas.openxmlformats.org/officeDocument/2006/relationships/slideLayout" Target="../slideLayouts/slideLayout56.xml"/><Relationship Id="rId58" Type="http://schemas.openxmlformats.org/officeDocument/2006/relationships/slideLayout" Target="../slideLayouts/slideLayout57.xml"/><Relationship Id="rId59" Type="http://schemas.openxmlformats.org/officeDocument/2006/relationships/slideLayout" Target="../slideLayouts/slideLayout58.xml"/><Relationship Id="rId60" Type="http://schemas.openxmlformats.org/officeDocument/2006/relationships/slideLayout" Target="../slideLayouts/slideLayout59.xml"/><Relationship Id="rId61" Type="http://schemas.openxmlformats.org/officeDocument/2006/relationships/slideLayout" Target="../slideLayouts/slideLayout60.xml"/><Relationship Id="rId62" Type="http://schemas.openxmlformats.org/officeDocument/2006/relationships/slideLayout" Target="../slideLayouts/slideLayout61.xml"/><Relationship Id="rId63" Type="http://schemas.openxmlformats.org/officeDocument/2006/relationships/slideLayout" Target="../slideLayouts/slideLayout62.xml"/><Relationship Id="rId64" Type="http://schemas.openxmlformats.org/officeDocument/2006/relationships/slideLayout" Target="../slideLayouts/slideLayout63.xml"/><Relationship Id="rId65" Type="http://schemas.openxmlformats.org/officeDocument/2006/relationships/slideLayout" Target="../slideLayouts/slideLayout64.xml"/><Relationship Id="rId66" Type="http://schemas.openxmlformats.org/officeDocument/2006/relationships/slideLayout" Target="../slideLayouts/slideLayout6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6;g115aee77a57_0_320"/>
          <p:cNvSpPr/>
          <p:nvPr/>
        </p:nvSpPr>
        <p:spPr>
          <a:xfrm>
            <a:off x="630733" y="6778487"/>
            <a:ext cx="804303" cy="2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Google Shape;117;g115aee77a57_0_320"/>
          <p:cNvSpPr/>
          <p:nvPr/>
        </p:nvSpPr>
        <p:spPr>
          <a:xfrm>
            <a:off x="630733" y="6937512"/>
            <a:ext cx="402002" cy="2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1676400" y="730250"/>
            <a:ext cx="21031200" cy="2651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1676400" y="3651250"/>
            <a:ext cx="21031200" cy="8702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22173071" y="12802251"/>
            <a:ext cx="534530" cy="551099"/>
          </a:xfrm>
          <a:prstGeom prst="rect">
            <a:avLst/>
          </a:prstGeom>
          <a:ln w="12700">
            <a:miter lim="400000"/>
          </a:ln>
        </p:spPr>
        <p:txBody>
          <a:bodyPr wrap="none" lIns="91398" tIns="91398" rIns="91398" bIns="91398" anchor="ctr">
            <a:spAutoFit/>
          </a:bodyPr>
          <a:lstStyle>
            <a:lvl1pPr algn="r">
              <a:defRPr sz="2400">
                <a:solidFill>
                  <a:srgbClr val="888888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800" u="none">
          <a:solidFill>
            <a:srgbClr val="000000"/>
          </a:solidFill>
          <a:uFillTx/>
          <a:latin typeface="Montserrat SemiBold"/>
          <a:ea typeface="Montserrat SemiBold"/>
          <a:cs typeface="Montserrat SemiBold"/>
          <a:sym typeface="Montserrat SemiBold"/>
        </a:defRPr>
      </a:lvl9pPr>
    </p:titleStyle>
    <p:bodyStyle>
      <a:lvl1pPr marL="457200" marR="0" indent="-4572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1pPr>
      <a:lvl2pPr marL="990600" marR="0" indent="-5334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2pPr>
      <a:lvl3pPr marL="1554478" marR="0" indent="-640078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3pPr>
      <a:lvl4pPr marL="2082800" marR="0" indent="-7112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4pPr>
      <a:lvl5pPr marL="2540000" marR="0" indent="-711200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5pPr>
      <a:lvl6pPr marL="2981238" marR="0" indent="-701588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6pPr>
      <a:lvl7pPr marL="3438438" marR="0" indent="-701588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7pPr>
      <a:lvl8pPr marL="3895638" marR="0" indent="-701588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8pPr>
      <a:lvl9pPr marL="4352838" marR="0" indent="-701588" algn="l" defTabSz="914400" rtl="0" latinLnBrk="0">
        <a:lnSpc>
          <a:spcPct val="90000"/>
        </a:lnSpc>
        <a:spcBef>
          <a:spcPts val="2000"/>
        </a:spcBef>
        <a:spcAft>
          <a:spcPts val="0"/>
        </a:spcAft>
        <a:buClr>
          <a:srgbClr val="000000"/>
        </a:buClr>
        <a:buSzPts val="5600"/>
        <a:buFont typeface="Arial"/>
        <a:buChar char="•"/>
        <a:tabLst/>
        <a:defRPr b="0" baseline="0" cap="none" i="0" spc="0" strike="noStrike" sz="5600" u="none">
          <a:solidFill>
            <a:srgbClr val="000000"/>
          </a:solidFill>
          <a:uFillTx/>
          <a:latin typeface="Open Sans"/>
          <a:ea typeface="Open Sans"/>
          <a:cs typeface="Open Sans"/>
          <a:sym typeface="Open San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11;ge6e0ff8c86_1_127"/>
          <p:cNvSpPr txBox="1"/>
          <p:nvPr>
            <p:ph type="sldNum" sz="quarter" idx="4294967295"/>
          </p:nvPr>
        </p:nvSpPr>
        <p:spPr>
          <a:xfrm>
            <a:off x="849693" y="12905655"/>
            <a:ext cx="308510" cy="42409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73" name="Google Shape;287;ge6e0ff8c86_1_119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7F3EB2">
                  <a:alpha val="65882"/>
                </a:srgbClr>
              </a:gs>
              <a:gs pos="99000">
                <a:srgbClr val="FF5988">
                  <a:alpha val="65882"/>
                </a:srgbClr>
              </a:gs>
              <a:gs pos="100000">
                <a:srgbClr val="FF5988">
                  <a:alpha val="65882"/>
                </a:srgbClr>
              </a:gs>
            </a:gsLst>
            <a:lin ang="2700005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776" name="Google Shape;288;ge6e0ff8c86_1_119"/>
          <p:cNvGrpSpPr/>
          <p:nvPr/>
        </p:nvGrpSpPr>
        <p:grpSpPr>
          <a:xfrm>
            <a:off x="0" y="0"/>
            <a:ext cx="24384000" cy="13716000"/>
            <a:chOff x="0" y="0"/>
            <a:chExt cx="24384000" cy="13716000"/>
          </a:xfrm>
        </p:grpSpPr>
        <p:sp>
          <p:nvSpPr>
            <p:cNvPr id="774" name="Rectangle"/>
            <p:cNvSpPr/>
            <p:nvPr/>
          </p:nvSpPr>
          <p:spPr>
            <a:xfrm>
              <a:off x="0" y="0"/>
              <a:ext cx="24384000" cy="13716000"/>
            </a:xfrm>
            <a:prstGeom prst="rect">
              <a:avLst/>
            </a:prstGeom>
            <a:solidFill>
              <a:srgbClr val="F0F0F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pic>
          <p:nvPicPr>
            <p:cNvPr id="775" name="image4.jpeg" descr="image4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777" name="Google Shape;289;ge6e0ff8c86_1_119" descr="Google Shape;289;ge6e0ff8c86_1_1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91831" y="771874"/>
            <a:ext cx="10794046" cy="121722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80" name="Google Shape;290;ge6e0ff8c86_1_119"/>
          <p:cNvGrpSpPr/>
          <p:nvPr/>
        </p:nvGrpSpPr>
        <p:grpSpPr>
          <a:xfrm>
            <a:off x="9439023" y="3889298"/>
            <a:ext cx="13136705" cy="3402250"/>
            <a:chOff x="0" y="0"/>
            <a:chExt cx="13136703" cy="3402248"/>
          </a:xfrm>
        </p:grpSpPr>
        <p:sp>
          <p:nvSpPr>
            <p:cNvPr id="778" name="Rectangle"/>
            <p:cNvSpPr/>
            <p:nvPr/>
          </p:nvSpPr>
          <p:spPr>
            <a:xfrm>
              <a:off x="-1" y="-1"/>
              <a:ext cx="13136705" cy="3376203"/>
            </a:xfrm>
            <a:prstGeom prst="rect">
              <a:avLst/>
            </a:prstGeom>
            <a:solidFill>
              <a:srgbClr val="F0F0F0"/>
            </a:solidFill>
            <a:ln w="38100" cap="flat">
              <a:solidFill>
                <a:srgbClr val="F0F0F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21000">
                  <a:solidFill>
                    <a:srgbClr val="000000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defRPr>
              </a:pPr>
            </a:p>
          </p:txBody>
        </p:sp>
        <p:sp>
          <p:nvSpPr>
            <p:cNvPr id="779" name="ПРИВІТ!"/>
            <p:cNvSpPr txBox="1"/>
            <p:nvPr/>
          </p:nvSpPr>
          <p:spPr>
            <a:xfrm>
              <a:off x="110525" y="19049"/>
              <a:ext cx="12915654" cy="3383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398" tIns="91398" rIns="91398" bIns="91398" numCol="1" anchor="t">
              <a:spAutoFit/>
            </a:bodyPr>
            <a:lstStyle>
              <a:lvl1pPr algn="ctr">
                <a:defRPr sz="21000">
                  <a:solidFill>
                    <a:srgbClr val="FF6C00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defRPr>
              </a:lvl1pPr>
            </a:lstStyle>
            <a:p>
              <a:pPr/>
              <a:r>
                <a:t>ПРИВІТ!</a:t>
              </a:r>
            </a:p>
          </p:txBody>
        </p:sp>
      </p:grpSp>
      <p:grpSp>
        <p:nvGrpSpPr>
          <p:cNvPr id="783" name="Google Shape;291;ge6e0ff8c86_1_119"/>
          <p:cNvGrpSpPr/>
          <p:nvPr/>
        </p:nvGrpSpPr>
        <p:grpSpPr>
          <a:xfrm>
            <a:off x="8486775" y="7300724"/>
            <a:ext cx="15601801" cy="1824603"/>
            <a:chOff x="0" y="0"/>
            <a:chExt cx="15601799" cy="1824602"/>
          </a:xfrm>
        </p:grpSpPr>
        <p:sp>
          <p:nvSpPr>
            <p:cNvPr id="781" name="Rectangle"/>
            <p:cNvSpPr/>
            <p:nvPr/>
          </p:nvSpPr>
          <p:spPr>
            <a:xfrm>
              <a:off x="0" y="0"/>
              <a:ext cx="15601801" cy="1824603"/>
            </a:xfrm>
            <a:prstGeom prst="rect">
              <a:avLst/>
            </a:prstGeom>
            <a:noFill/>
            <a:ln w="38100" cap="flat">
              <a:solidFill>
                <a:srgbClr val="F0F0F0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9300">
                  <a:solidFill>
                    <a:srgbClr val="000000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pPr>
            </a:p>
          </p:txBody>
        </p:sp>
        <p:sp>
          <p:nvSpPr>
            <p:cNvPr id="782" name="СКОРО ПОЧИНАЄМО!"/>
            <p:cNvSpPr txBox="1"/>
            <p:nvPr/>
          </p:nvSpPr>
          <p:spPr>
            <a:xfrm>
              <a:off x="110525" y="19050"/>
              <a:ext cx="15380751" cy="16051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398" tIns="91398" rIns="91398" bIns="91398" numCol="1" anchor="t">
              <a:spAutoFit/>
            </a:bodyPr>
            <a:lstStyle>
              <a:lvl1pPr algn="ctr">
                <a:defRPr sz="9300">
                  <a:solidFill>
                    <a:srgbClr val="F0F0F0"/>
                  </a:solidFill>
                  <a:latin typeface="Montserrat SemiBold"/>
                  <a:ea typeface="Montserrat SemiBold"/>
                  <a:cs typeface="Montserrat SemiBold"/>
                  <a:sym typeface="Montserrat SemiBold"/>
                </a:defRPr>
              </a:lvl1pPr>
            </a:lstStyle>
            <a:p>
              <a:pPr/>
              <a:r>
                <a:t>СКОРО ПОЧИНАЄМО!</a:t>
              </a:r>
            </a:p>
          </p:txBody>
        </p:sp>
      </p:grpSp>
      <p:pic>
        <p:nvPicPr>
          <p:cNvPr id="784" name="Google Shape;292;ge6e0ff8c86_1_119" descr="Google Shape;292;ge6e0ff8c86_1_11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100" y="-3"/>
            <a:ext cx="3035867" cy="1824602"/>
          </a:xfrm>
          <a:prstGeom prst="rect">
            <a:avLst/>
          </a:prstGeom>
          <a:ln w="12700">
            <a:miter lim="400000"/>
          </a:ln>
        </p:spPr>
      </p:pic>
      <p:sp>
        <p:nvSpPr>
          <p:cNvPr id="785" name="Google Shape;293;ge6e0ff8c86_1_119"/>
          <p:cNvSpPr txBox="1"/>
          <p:nvPr/>
        </p:nvSpPr>
        <p:spPr>
          <a:xfrm>
            <a:off x="-275401" y="442799"/>
            <a:ext cx="3275703" cy="932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 algn="ctr">
              <a:defRPr b="1" sz="4900">
                <a:solidFill>
                  <a:srgbClr val="FE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Node.js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7" name="Google Shape;298;ge96e1d9825_13_11" descr="Google Shape;298;ge96e1d9825_13_11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2" y="0"/>
            <a:ext cx="24384005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788" name="Google Shape;299;ge96e1d9825_13_11"/>
          <p:cNvSpPr/>
          <p:nvPr/>
        </p:nvSpPr>
        <p:spPr>
          <a:xfrm>
            <a:off x="4054475" y="4160699"/>
            <a:ext cx="20329502" cy="72891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571500" dist="266700" dir="5520000">
              <a:srgbClr val="000000">
                <a:alpha val="10980"/>
              </a:srgbClr>
            </a:outerShdw>
          </a:effectLst>
        </p:spPr>
        <p:txBody>
          <a:bodyPr lIns="0" tIns="0" rIns="0" bIns="0" anchor="b"/>
          <a:lstStyle/>
          <a:p>
            <a:pPr>
              <a:defRPr sz="36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</a:p>
        </p:txBody>
      </p:sp>
      <p:sp>
        <p:nvSpPr>
          <p:cNvPr id="789" name="Google Shape;300;ge96e1d9825_13_11"/>
          <p:cNvSpPr txBox="1"/>
          <p:nvPr>
            <p:ph type="title"/>
          </p:nvPr>
        </p:nvSpPr>
        <p:spPr>
          <a:xfrm>
            <a:off x="4054475" y="1374250"/>
            <a:ext cx="14058900" cy="2618102"/>
          </a:xfrm>
          <a:prstGeom prst="rect">
            <a:avLst/>
          </a:prstGeom>
        </p:spPr>
        <p:txBody>
          <a:bodyPr/>
          <a:lstStyle/>
          <a:p>
            <a:pPr>
              <a:defRPr sz="7500"/>
            </a:pPr>
            <a:r>
              <a:t>Вітаю на </a:t>
            </a:r>
            <a:r>
              <a:rPr>
                <a:solidFill>
                  <a:schemeClr val="accent1"/>
                </a:solidFill>
              </a:rPr>
              <a:t>першому занятті!</a:t>
            </a:r>
          </a:p>
        </p:txBody>
      </p:sp>
      <p:pic>
        <p:nvPicPr>
          <p:cNvPr id="790" name="Google Shape;301;ge96e1d9825_13_11" descr="Google Shape;301;ge96e1d9825_13_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7"/>
          </a:xfrm>
          <a:prstGeom prst="rect">
            <a:avLst/>
          </a:prstGeom>
          <a:ln w="12700">
            <a:miter lim="400000"/>
          </a:ln>
        </p:spPr>
      </p:pic>
      <p:sp>
        <p:nvSpPr>
          <p:cNvPr id="791" name="Google Shape;302;ge96e1d9825_13_11"/>
          <p:cNvSpPr txBox="1"/>
          <p:nvPr/>
        </p:nvSpPr>
        <p:spPr>
          <a:xfrm>
            <a:off x="4339823" y="4689600"/>
            <a:ext cx="14691002" cy="5994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>
              <a:lnSpc>
                <a:spcPct val="120000"/>
              </a:lnSpc>
              <a:defRPr sz="54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Програма Node.js:</a:t>
            </a:r>
          </a:p>
          <a:p>
            <a:pPr>
              <a:lnSpc>
                <a:spcPct val="120000"/>
              </a:lnSpc>
              <a:defRPr sz="54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12 занять = 6 тижнів</a:t>
            </a: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2 заняття на тиждень </a:t>
            </a: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тривалість заняття 2 години</a:t>
            </a:r>
          </a:p>
          <a:p>
            <a:pPr marL="457200" indent="-457200">
              <a:lnSpc>
                <a:spcPct val="120000"/>
              </a:lnSpc>
              <a:buClr>
                <a:srgbClr val="000000"/>
              </a:buClr>
              <a:buSzPts val="4300"/>
              <a:buFont typeface="Helvetica"/>
              <a:buChar char="●"/>
              <a:defRPr sz="43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t>6 домашніх завдань</a:t>
            </a:r>
            <a:br/>
          </a:p>
        </p:txBody>
      </p:sp>
      <p:pic>
        <p:nvPicPr>
          <p:cNvPr id="792" name="Google Shape;303;ge96e1d9825_13_11" descr="Google Shape;303;ge96e1d9825_13_11"/>
          <p:cNvPicPr>
            <a:picLocks noChangeAspect="1"/>
          </p:cNvPicPr>
          <p:nvPr/>
        </p:nvPicPr>
        <p:blipFill>
          <a:blip r:embed="rId4">
            <a:extLst/>
          </a:blip>
          <a:srcRect l="0" t="0" r="8679" b="0"/>
          <a:stretch>
            <a:fillRect/>
          </a:stretch>
        </p:blipFill>
        <p:spPr>
          <a:xfrm>
            <a:off x="15181149" y="1059922"/>
            <a:ext cx="12319652" cy="13490652"/>
          </a:xfrm>
          <a:prstGeom prst="rect">
            <a:avLst/>
          </a:prstGeom>
          <a:ln w="12700">
            <a:miter lim="400000"/>
          </a:ln>
        </p:spPr>
      </p:pic>
      <p:sp>
        <p:nvSpPr>
          <p:cNvPr id="793" name="Google Shape;304;ge96e1d9825_13_11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94" name="Google Shape;305;ge96e1d9825_13_11"/>
          <p:cNvSpPr/>
          <p:nvPr/>
        </p:nvSpPr>
        <p:spPr>
          <a:xfrm>
            <a:off x="630733" y="6937512"/>
            <a:ext cx="402002" cy="2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310;g1489e7be2c9_0_106"/>
          <p:cNvSpPr txBox="1"/>
          <p:nvPr>
            <p:ph type="title"/>
          </p:nvPr>
        </p:nvSpPr>
        <p:spPr>
          <a:xfrm>
            <a:off x="2241583" y="1688486"/>
            <a:ext cx="12365644" cy="3458279"/>
          </a:xfrm>
          <a:prstGeom prst="rect">
            <a:avLst/>
          </a:prstGeom>
        </p:spPr>
        <p:txBody>
          <a:bodyPr lIns="0" tIns="0" rIns="0" bIns="0"/>
          <a:lstStyle/>
          <a:p>
            <a:pPr>
              <a:defRPr b="1" sz="7500"/>
            </a:pPr>
            <a:r>
              <a:t>Віталій Мудрий</a:t>
            </a:r>
            <a:br/>
          </a:p>
        </p:txBody>
      </p:sp>
      <p:sp>
        <p:nvSpPr>
          <p:cNvPr id="797" name="Google Shape;311;g1489e7be2c9_0_106"/>
          <p:cNvSpPr txBox="1"/>
          <p:nvPr/>
        </p:nvSpPr>
        <p:spPr>
          <a:xfrm>
            <a:off x="4057649" y="5921388"/>
            <a:ext cx="8388603" cy="530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30000"/>
              </a:lnSpc>
              <a:defRPr b="1" sz="38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Software Engineer</a:t>
            </a:r>
          </a:p>
        </p:txBody>
      </p:sp>
      <p:pic>
        <p:nvPicPr>
          <p:cNvPr id="798" name="Google Shape;312;g1489e7be2c9_0_106" descr="Google Shape;312;g1489e7be2c9_0_10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8854" y="549608"/>
            <a:ext cx="2183565" cy="657877"/>
          </a:xfrm>
          <a:prstGeom prst="rect">
            <a:avLst/>
          </a:prstGeom>
          <a:ln w="12700">
            <a:miter lim="400000"/>
          </a:ln>
        </p:spPr>
      </p:pic>
      <p:sp>
        <p:nvSpPr>
          <p:cNvPr id="799" name="Google Shape;313;g1489e7be2c9_0_106"/>
          <p:cNvSpPr txBox="1"/>
          <p:nvPr/>
        </p:nvSpPr>
        <p:spPr>
          <a:xfrm>
            <a:off x="4057650" y="11716773"/>
            <a:ext cx="6020700" cy="577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lnSpc>
                <a:spcPct val="150000"/>
              </a:lnSpc>
              <a:defRPr sz="28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https://t.me/vmudrij</a:t>
            </a:r>
          </a:p>
        </p:txBody>
      </p:sp>
      <p:sp>
        <p:nvSpPr>
          <p:cNvPr id="800" name="Google Shape;314;g1489e7be2c9_0_106"/>
          <p:cNvSpPr txBox="1"/>
          <p:nvPr/>
        </p:nvSpPr>
        <p:spPr>
          <a:xfrm>
            <a:off x="4091949" y="7226324"/>
            <a:ext cx="7365401" cy="1493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75" tIns="34275" rIns="34275" bIns="34275">
            <a:spAutoFit/>
          </a:bodyPr>
          <a:lstStyle/>
          <a:p>
            <a:pPr marL="457200" indent="-406400">
              <a:lnSpc>
                <a:spcPct val="115000"/>
              </a:lnSpc>
              <a:buClr>
                <a:srgbClr val="FF6C00"/>
              </a:buClr>
              <a:buSzPts val="2800"/>
              <a:buFont typeface="Helvetica"/>
              <a:buChar char="●"/>
              <a:defRPr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Досвід: 5+ років</a:t>
            </a:r>
          </a:p>
          <a:p>
            <a:pPr marL="457200" indent="-406400">
              <a:lnSpc>
                <a:spcPct val="115000"/>
              </a:lnSpc>
              <a:buClr>
                <a:srgbClr val="FF6C00"/>
              </a:buClr>
              <a:buSzPts val="2800"/>
              <a:buFont typeface="Helvetica"/>
              <a:buChar char="●"/>
              <a:defRPr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Компанія: Gravity</a:t>
            </a:r>
          </a:p>
          <a:p>
            <a:pPr marL="457200" indent="-406400">
              <a:lnSpc>
                <a:spcPct val="115000"/>
              </a:lnSpc>
              <a:buClr>
                <a:srgbClr val="FF6C00"/>
              </a:buClr>
              <a:buSzPts val="2800"/>
              <a:buFont typeface="Helvetica"/>
              <a:buChar char="●"/>
              <a:defRPr sz="2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Мови програмування: JS, Scala, Python</a:t>
            </a:r>
          </a:p>
        </p:txBody>
      </p:sp>
      <p:pic>
        <p:nvPicPr>
          <p:cNvPr id="80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70812" y="1321321"/>
            <a:ext cx="8185750" cy="109143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3" name="Google Shape;321;g13e69714101_3_0" descr="Google Shape;321;g13e69714101_3_0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2" y="-79500"/>
            <a:ext cx="24384005" cy="13716002"/>
          </a:xfrm>
          <a:prstGeom prst="rect">
            <a:avLst/>
          </a:prstGeom>
          <a:ln w="12700">
            <a:miter lim="400000"/>
          </a:ln>
        </p:spPr>
      </p:pic>
      <p:sp>
        <p:nvSpPr>
          <p:cNvPr id="804" name="Google Shape;322;g13e69714101_3_0"/>
          <p:cNvSpPr txBox="1"/>
          <p:nvPr>
            <p:ph type="title"/>
          </p:nvPr>
        </p:nvSpPr>
        <p:spPr>
          <a:xfrm>
            <a:off x="3202424" y="586400"/>
            <a:ext cx="16925702" cy="1955402"/>
          </a:xfrm>
          <a:prstGeom prst="rect">
            <a:avLst/>
          </a:prstGeom>
        </p:spPr>
        <p:txBody>
          <a:bodyPr/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pPr/>
            <a:r>
              <a:t>Рекомендації до навчання</a:t>
            </a:r>
          </a:p>
        </p:txBody>
      </p:sp>
      <p:pic>
        <p:nvPicPr>
          <p:cNvPr id="805" name="Google Shape;323;g13e69714101_3_0" descr="Google Shape;323;g13e69714101_3_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7"/>
          </a:xfrm>
          <a:prstGeom prst="rect">
            <a:avLst/>
          </a:prstGeom>
          <a:ln w="12700">
            <a:miter lim="400000"/>
          </a:ln>
        </p:spPr>
      </p:pic>
      <p:sp>
        <p:nvSpPr>
          <p:cNvPr id="806" name="Google Shape;324;g13e69714101_3_0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07" name="Google Shape;325;g13e69714101_3_0"/>
          <p:cNvSpPr/>
          <p:nvPr/>
        </p:nvSpPr>
        <p:spPr>
          <a:xfrm>
            <a:off x="630733" y="6937512"/>
            <a:ext cx="402002" cy="2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08" name="Google Shape;326;g13e69714101_3_0"/>
          <p:cNvSpPr/>
          <p:nvPr/>
        </p:nvSpPr>
        <p:spPr>
          <a:xfrm>
            <a:off x="3431023" y="2725623"/>
            <a:ext cx="18180003" cy="1798500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09" name="Google Shape;327;g13e69714101_3_0"/>
          <p:cNvSpPr/>
          <p:nvPr/>
        </p:nvSpPr>
        <p:spPr>
          <a:xfrm>
            <a:off x="5266778" y="3097669"/>
            <a:ext cx="1798501" cy="1798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10" name="Google Shape;328;g13e69714101_3_0"/>
          <p:cNvSpPr txBox="1"/>
          <p:nvPr/>
        </p:nvSpPr>
        <p:spPr>
          <a:xfrm>
            <a:off x="3861844" y="3233970"/>
            <a:ext cx="1135202" cy="970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811" name="Google Shape;329;g13e69714101_3_0"/>
          <p:cNvSpPr txBox="1"/>
          <p:nvPr/>
        </p:nvSpPr>
        <p:spPr>
          <a:xfrm>
            <a:off x="10741534" y="4536649"/>
            <a:ext cx="12727802" cy="970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Выходной</a:t>
            </a:r>
          </a:p>
        </p:txBody>
      </p:sp>
      <p:sp>
        <p:nvSpPr>
          <p:cNvPr id="812" name="Google Shape;330;g13e69714101_3_0"/>
          <p:cNvSpPr/>
          <p:nvPr/>
        </p:nvSpPr>
        <p:spPr>
          <a:xfrm>
            <a:off x="3431023" y="4997074"/>
            <a:ext cx="18180003" cy="1798500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13" name="Google Shape;331;g13e69714101_3_0"/>
          <p:cNvSpPr/>
          <p:nvPr/>
        </p:nvSpPr>
        <p:spPr>
          <a:xfrm>
            <a:off x="5266778" y="4522794"/>
            <a:ext cx="1798501" cy="1798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14" name="Google Shape;332;g13e69714101_3_0"/>
          <p:cNvSpPr txBox="1"/>
          <p:nvPr/>
        </p:nvSpPr>
        <p:spPr>
          <a:xfrm>
            <a:off x="3811718" y="5402526"/>
            <a:ext cx="1135202" cy="970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815" name="Google Shape;333;g13e69714101_3_0"/>
          <p:cNvSpPr/>
          <p:nvPr/>
        </p:nvSpPr>
        <p:spPr>
          <a:xfrm>
            <a:off x="3431023" y="7203699"/>
            <a:ext cx="18180003" cy="1798500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16" name="Google Shape;334;g13e69714101_3_0"/>
          <p:cNvSpPr/>
          <p:nvPr/>
        </p:nvSpPr>
        <p:spPr>
          <a:xfrm>
            <a:off x="5266778" y="5947493"/>
            <a:ext cx="1798501" cy="1798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17" name="Google Shape;335;g13e69714101_3_0"/>
          <p:cNvSpPr txBox="1"/>
          <p:nvPr/>
        </p:nvSpPr>
        <p:spPr>
          <a:xfrm>
            <a:off x="3811718" y="7608527"/>
            <a:ext cx="1135202" cy="970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818" name="Google Shape;336;g13e69714101_3_0"/>
          <p:cNvSpPr/>
          <p:nvPr/>
        </p:nvSpPr>
        <p:spPr>
          <a:xfrm>
            <a:off x="3431023" y="9512603"/>
            <a:ext cx="18180003" cy="1798500"/>
          </a:xfrm>
          <a:prstGeom prst="rect">
            <a:avLst/>
          </a:prstGeom>
          <a:solidFill>
            <a:srgbClr val="112F5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pPr>
          </a:p>
        </p:txBody>
      </p:sp>
      <p:sp>
        <p:nvSpPr>
          <p:cNvPr id="819" name="Google Shape;337;g13e69714101_3_0"/>
          <p:cNvSpPr/>
          <p:nvPr/>
        </p:nvSpPr>
        <p:spPr>
          <a:xfrm>
            <a:off x="5266778" y="7374142"/>
            <a:ext cx="1798501" cy="1798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20" name="Google Shape;338;g13e69714101_3_0"/>
          <p:cNvSpPr txBox="1"/>
          <p:nvPr/>
        </p:nvSpPr>
        <p:spPr>
          <a:xfrm>
            <a:off x="3530327" y="9866286"/>
            <a:ext cx="1698002" cy="970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821" name="Google Shape;339;g13e69714101_3_0"/>
          <p:cNvSpPr/>
          <p:nvPr/>
        </p:nvSpPr>
        <p:spPr>
          <a:xfrm>
            <a:off x="5266778" y="8799269"/>
            <a:ext cx="1798501" cy="1798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22" name="Google Shape;340;g13e69714101_3_0"/>
          <p:cNvSpPr txBox="1"/>
          <p:nvPr/>
        </p:nvSpPr>
        <p:spPr>
          <a:xfrm>
            <a:off x="5383574" y="7212362"/>
            <a:ext cx="16116002" cy="1579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Виникає питання = переглянь конспект + погугли, впиши в файл питання - відповідь на заняття</a:t>
            </a:r>
          </a:p>
        </p:txBody>
      </p:sp>
      <p:sp>
        <p:nvSpPr>
          <p:cNvPr id="823" name="Google Shape;341;g13e69714101_3_0"/>
          <p:cNvSpPr/>
          <p:nvPr/>
        </p:nvSpPr>
        <p:spPr>
          <a:xfrm>
            <a:off x="5266778" y="10223968"/>
            <a:ext cx="1798501" cy="1798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24" name="Google Shape;342;g13e69714101_3_0"/>
          <p:cNvSpPr/>
          <p:nvPr/>
        </p:nvSpPr>
        <p:spPr>
          <a:xfrm>
            <a:off x="5266778" y="11651043"/>
            <a:ext cx="1798501" cy="1798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98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25" name="Google Shape;343;g13e69714101_3_0"/>
          <p:cNvSpPr txBox="1"/>
          <p:nvPr/>
        </p:nvSpPr>
        <p:spPr>
          <a:xfrm>
            <a:off x="5495025" y="9690350"/>
            <a:ext cx="15113101" cy="1579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РЕКОМЕНДАЦІЯ! Ознайомитися з наступним домашнім завданням перед заняттям</a:t>
            </a:r>
          </a:p>
        </p:txBody>
      </p:sp>
      <p:sp>
        <p:nvSpPr>
          <p:cNvPr id="826" name="Google Shape;344;g13e69714101_3_0"/>
          <p:cNvSpPr txBox="1"/>
          <p:nvPr/>
        </p:nvSpPr>
        <p:spPr>
          <a:xfrm>
            <a:off x="5427373" y="5142419"/>
            <a:ext cx="14187303" cy="1579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Приходимо на заняття. Розглядаємо практику, отримуємо відповіді на запитання, перевіряємо знання кахутом. </a:t>
            </a:r>
          </a:p>
        </p:txBody>
      </p:sp>
      <p:sp>
        <p:nvSpPr>
          <p:cNvPr id="827" name="Google Shape;345;g13e69714101_3_0"/>
          <p:cNvSpPr txBox="1"/>
          <p:nvPr/>
        </p:nvSpPr>
        <p:spPr>
          <a:xfrm>
            <a:off x="5495025" y="2883698"/>
            <a:ext cx="15893100" cy="1033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spAutoFit/>
          </a:bodyPr>
          <a:lstStyle>
            <a:lvl1pPr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Готуємось до заняття. Читаємо конспект та дивимось вебінар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351;g1a0e4c144d4_0_74" descr="Google Shape;351;g1a0e4c144d4_0_74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2" y="0"/>
            <a:ext cx="24384005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830" name="Google Shape;352;g1a0e4c144d4_0_74"/>
          <p:cNvSpPr txBox="1"/>
          <p:nvPr/>
        </p:nvSpPr>
        <p:spPr>
          <a:xfrm>
            <a:off x="2415598" y="4597725"/>
            <a:ext cx="19461378" cy="3566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809999" indent="-857499">
              <a:lnSpc>
                <a:spcPct val="115000"/>
              </a:lnSpc>
              <a:buClr>
                <a:srgbClr val="F36404"/>
              </a:buClr>
              <a:buSzPts val="3600"/>
              <a:buFont typeface="Helvetica"/>
              <a:buChar char="★"/>
              <a:defRPr sz="36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На лекціях ми будемо розбирати теорію з практикою, розглядати питання, готуватися до виконання ДЗ</a:t>
            </a:r>
          </a:p>
          <a:p>
            <a:pPr marL="748797" indent="-748797">
              <a:lnSpc>
                <a:spcPct val="115000"/>
              </a:lnSpc>
              <a:spcBef>
                <a:spcPts val="2000"/>
              </a:spcBef>
              <a:buClr>
                <a:srgbClr val="F36404"/>
              </a:buClr>
              <a:buSzPts val="3600"/>
              <a:buFont typeface="Helvetica"/>
              <a:buChar char="★"/>
              <a:defRPr sz="36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Задавайте питання в будь-який час. Єдине дурне питання - НЕ задане!</a:t>
            </a:r>
          </a:p>
          <a:p>
            <a:pPr marL="748797" indent="-748797">
              <a:lnSpc>
                <a:spcPct val="115000"/>
              </a:lnSpc>
              <a:spcBef>
                <a:spcPts val="2000"/>
              </a:spcBef>
              <a:buClr>
                <a:srgbClr val="F36404"/>
              </a:buClr>
              <a:buSzPts val="3600"/>
              <a:buFont typeface="Helvetica"/>
              <a:buChar char="★"/>
              <a:defRPr sz="36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pPr>
            <a:r>
              <a:t>Всі уроки будуть залиті в репозиторій. Посилання на них буде в чаті. При виконанні ДЗ можна буде дивитися на код з заняття</a:t>
            </a:r>
          </a:p>
        </p:txBody>
      </p:sp>
      <p:pic>
        <p:nvPicPr>
          <p:cNvPr id="831" name="Google Shape;353;g1a0e4c144d4_0_74" descr="Google Shape;353;g1a0e4c144d4_0_7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7"/>
          </a:xfrm>
          <a:prstGeom prst="rect">
            <a:avLst/>
          </a:prstGeom>
          <a:ln w="12700">
            <a:miter lim="400000"/>
          </a:ln>
        </p:spPr>
      </p:pic>
      <p:sp>
        <p:nvSpPr>
          <p:cNvPr id="832" name="Google Shape;354;g1a0e4c144d4_0_74"/>
          <p:cNvSpPr/>
          <p:nvPr/>
        </p:nvSpPr>
        <p:spPr>
          <a:xfrm>
            <a:off x="630733" y="6778487"/>
            <a:ext cx="804002" cy="2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33" name="Google Shape;355;g1a0e4c144d4_0_74"/>
          <p:cNvSpPr/>
          <p:nvPr/>
        </p:nvSpPr>
        <p:spPr>
          <a:xfrm>
            <a:off x="630733" y="6937512"/>
            <a:ext cx="402002" cy="2"/>
          </a:xfrm>
          <a:prstGeom prst="line">
            <a:avLst/>
          </a:prstGeom>
          <a:ln w="19050">
            <a:solidFill>
              <a:srgbClr val="000000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834" name="Google Shape;356;g1a0e4c144d4_0_74" descr="Google Shape;356;g1a0e4c144d4_0_7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7"/>
          </a:xfrm>
          <a:prstGeom prst="rect">
            <a:avLst/>
          </a:prstGeom>
          <a:ln w="12700">
            <a:miter lim="400000"/>
          </a:ln>
        </p:spPr>
      </p:pic>
      <p:pic>
        <p:nvPicPr>
          <p:cNvPr id="835" name="Google Shape;357;g1a0e4c144d4_0_74" descr="Google Shape;357;g1a0e4c144d4_0_7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18900000">
            <a:off x="18486149" y="8953851"/>
            <a:ext cx="5244146" cy="52441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8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179;ge9968afe30_18_0"/>
          <p:cNvSpPr txBox="1"/>
          <p:nvPr>
            <p:ph type="sldNum" sz="quarter" idx="4294967295"/>
          </p:nvPr>
        </p:nvSpPr>
        <p:spPr>
          <a:xfrm>
            <a:off x="849596" y="12905530"/>
            <a:ext cx="308509" cy="42409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838" name="Google Shape;362;ge9968afe30_18_47"/>
          <p:cNvSpPr txBox="1"/>
          <p:nvPr/>
        </p:nvSpPr>
        <p:spPr>
          <a:xfrm>
            <a:off x="1695873" y="1957825"/>
            <a:ext cx="11134204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80000"/>
              </a:lnSpc>
              <a:defRPr sz="64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</a:lstStyle>
          <a:p>
            <a:pPr/>
            <a:r>
              <a:t>План першого заняття:</a:t>
            </a:r>
          </a:p>
        </p:txBody>
      </p:sp>
      <p:sp>
        <p:nvSpPr>
          <p:cNvPr id="839" name="Google Shape;363;ge9968afe30_18_47"/>
          <p:cNvSpPr txBox="1"/>
          <p:nvPr/>
        </p:nvSpPr>
        <p:spPr>
          <a:xfrm>
            <a:off x="1695874" y="7783462"/>
            <a:ext cx="12020102" cy="1783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>
              <a:defRPr b="1" sz="35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4 </a:t>
            </a:r>
            <a:r>
              <a:rPr b="0">
                <a:solidFill>
                  <a:srgbClr val="000000"/>
                </a:solidFill>
              </a:rPr>
              <a:t>- ПЕРЕРВА</a:t>
            </a:r>
            <a:endParaRPr>
              <a:solidFill>
                <a:srgbClr val="000000"/>
              </a:solidFill>
            </a:endParaRP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тривалість перерви 15 хв після 1 години заняття 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(+/- 5 хв)</a:t>
            </a:r>
          </a:p>
        </p:txBody>
      </p:sp>
      <p:sp>
        <p:nvSpPr>
          <p:cNvPr id="840" name="Google Shape;365;ge9968afe30_18_47"/>
          <p:cNvSpPr/>
          <p:nvPr/>
        </p:nvSpPr>
        <p:spPr>
          <a:xfrm>
            <a:off x="-1" y="12258599"/>
            <a:ext cx="2543102" cy="1457402"/>
          </a:xfrm>
          <a:prstGeom prst="rect">
            <a:avLst/>
          </a:prstGeom>
          <a:solidFill>
            <a:srgbClr val="FFF8F1"/>
          </a:solidFill>
          <a:ln>
            <a:solidFill>
              <a:srgbClr val="FFF8F1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chemeClr val="accent1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41" name="Google Shape;366;ge9968afe30_18_47"/>
          <p:cNvSpPr txBox="1"/>
          <p:nvPr/>
        </p:nvSpPr>
        <p:spPr>
          <a:xfrm>
            <a:off x="1695874" y="3169748"/>
            <a:ext cx="12020102" cy="3916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>
              <a:defRPr b="1" sz="35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1</a:t>
            </a:r>
            <a:r>
              <a:rPr b="0">
                <a:solidFill>
                  <a:srgbClr val="000000"/>
                </a:solidFill>
              </a:rPr>
              <a:t> - ПРІОРИТЕТНІСТЬ ЗАПИТАНЬ:</a:t>
            </a:r>
            <a:endParaRPr>
              <a:solidFill>
                <a:srgbClr val="000000"/>
              </a:solidFill>
            </a:endParaRP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1 - питання по темі заняття - відповіді обов’язкові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2 - питання з попередньої теми - відповіді обов’язкові (коротко)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3 - питання по наступній темі - будуть розкриті на наступному занятті</a:t>
            </a: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4 - питання НЕ по темі - БЕЗ відповіді</a:t>
            </a:r>
          </a:p>
        </p:txBody>
      </p:sp>
      <p:sp>
        <p:nvSpPr>
          <p:cNvPr id="842" name="Google Shape;367;ge9968afe30_18_47"/>
          <p:cNvSpPr txBox="1"/>
          <p:nvPr/>
        </p:nvSpPr>
        <p:spPr>
          <a:xfrm>
            <a:off x="1695874" y="10242298"/>
            <a:ext cx="13191602" cy="1783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>
              <a:defRPr b="1" sz="35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6 </a:t>
            </a:r>
            <a:r>
              <a:rPr b="0">
                <a:solidFill>
                  <a:srgbClr val="000000"/>
                </a:solidFill>
              </a:rPr>
              <a:t>- КІНЦЕВІ ЗАПИТАННЯ</a:t>
            </a:r>
            <a:endParaRPr>
              <a:solidFill>
                <a:srgbClr val="000000"/>
              </a:solidFill>
            </a:endParaRPr>
          </a:p>
          <a:p>
            <a:pPr>
              <a:defRPr sz="3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відповіді надаються на ВСІ питання по темі. Можемо розглядати питання з теми кар’єри, праці, інтерв’ю тощо</a:t>
            </a:r>
          </a:p>
        </p:txBody>
      </p:sp>
      <p:pic>
        <p:nvPicPr>
          <p:cNvPr id="843" name="Google Shape;368;ge9968afe30_18_47" descr="Google Shape;368;ge9968afe30_18_4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6900" y="1954310"/>
            <a:ext cx="10363228" cy="98073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5" name="Google Shape;373;gea10b36efc_0_40" descr="Google Shape;373;gea10b36efc_0_40"/>
          <p:cNvPicPr>
            <a:picLocks noChangeAspect="1"/>
          </p:cNvPicPr>
          <p:nvPr/>
        </p:nvPicPr>
        <p:blipFill>
          <a:blip r:embed="rId2">
            <a:extLst/>
          </a:blip>
          <a:srcRect l="0" t="0" r="40432" b="0"/>
          <a:stretch>
            <a:fillRect/>
          </a:stretch>
        </p:blipFill>
        <p:spPr>
          <a:xfrm>
            <a:off x="-2" y="0"/>
            <a:ext cx="24384005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846" name="Google Shape;374;gea10b36efc_0_40"/>
          <p:cNvSpPr/>
          <p:nvPr/>
        </p:nvSpPr>
        <p:spPr>
          <a:xfrm>
            <a:off x="11646278" y="2362199"/>
            <a:ext cx="1636503" cy="1636504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  <a:effectLst>
            <a:outerShdw sx="100000" sy="100000" kx="0" ky="0" algn="b" rotWithShape="0" blurRad="38100" dist="12700" dir="2700000">
              <a:srgbClr val="000000">
                <a:alpha val="10980"/>
              </a:srgbClr>
            </a:outerShdw>
          </a:effectLst>
        </p:spPr>
        <p:txBody>
          <a:bodyPr lIns="0" tIns="0" rIns="0" bIns="0" anchor="ctr"/>
          <a:lstStyle/>
          <a:p>
            <a:pPr algn="ctr">
              <a:defRPr sz="8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</a:p>
        </p:txBody>
      </p:sp>
      <p:grpSp>
        <p:nvGrpSpPr>
          <p:cNvPr id="849" name="Google Shape;375;gea10b36efc_0_40"/>
          <p:cNvGrpSpPr/>
          <p:nvPr/>
        </p:nvGrpSpPr>
        <p:grpSpPr>
          <a:xfrm>
            <a:off x="11646277" y="4899539"/>
            <a:ext cx="1636505" cy="1636505"/>
            <a:chOff x="0" y="0"/>
            <a:chExt cx="1636503" cy="1636503"/>
          </a:xfrm>
        </p:grpSpPr>
        <p:sp>
          <p:nvSpPr>
            <p:cNvPr id="847" name="Google Shape;376;gea10b36efc_0_40"/>
            <p:cNvSpPr/>
            <p:nvPr/>
          </p:nvSpPr>
          <p:spPr>
            <a:xfrm>
              <a:off x="-1" y="-1"/>
              <a:ext cx="1636505" cy="1636505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0" dist="254000" dir="5400000">
                <a:srgbClr val="000000">
                  <a:alpha val="25882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8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  <p:sp>
          <p:nvSpPr>
            <p:cNvPr id="848" name="Google Shape;377;gea10b36efc_0_40"/>
            <p:cNvSpPr/>
            <p:nvPr/>
          </p:nvSpPr>
          <p:spPr>
            <a:xfrm>
              <a:off x="537737" y="627013"/>
              <a:ext cx="561170" cy="3825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6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</p:grpSp>
      <p:sp>
        <p:nvSpPr>
          <p:cNvPr id="850" name="Google Shape;378;gea10b36efc_0_40"/>
          <p:cNvSpPr txBox="1"/>
          <p:nvPr/>
        </p:nvSpPr>
        <p:spPr>
          <a:xfrm>
            <a:off x="13869401" y="10083741"/>
            <a:ext cx="7564802" cy="1402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30000"/>
              </a:lnSpc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Активно відповідаємо </a:t>
            </a:r>
            <a:br/>
            <a:r>
              <a:t>на питання викладача</a:t>
            </a:r>
          </a:p>
        </p:txBody>
      </p:sp>
      <p:pic>
        <p:nvPicPr>
          <p:cNvPr id="851" name="Google Shape;379;gea10b36efc_0_40" descr="Google Shape;379;gea10b36efc_0_4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8854" y="549608"/>
            <a:ext cx="2183565" cy="657877"/>
          </a:xfrm>
          <a:prstGeom prst="rect">
            <a:avLst/>
          </a:prstGeom>
          <a:ln w="12700">
            <a:miter lim="400000"/>
          </a:ln>
        </p:spPr>
      </p:pic>
      <p:pic>
        <p:nvPicPr>
          <p:cNvPr id="852" name="Google Shape;380;gea10b36efc_0_40" descr="Google Shape;380;gea10b36efc_0_4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9774" y="4751751"/>
            <a:ext cx="7515477" cy="12955952"/>
          </a:xfrm>
          <a:prstGeom prst="rect">
            <a:avLst/>
          </a:prstGeom>
          <a:ln w="12700">
            <a:miter lim="400000"/>
          </a:ln>
        </p:spPr>
      </p:pic>
      <p:sp>
        <p:nvSpPr>
          <p:cNvPr id="853" name="Google Shape;381;gea10b36efc_0_40"/>
          <p:cNvSpPr txBox="1"/>
          <p:nvPr>
            <p:ph type="title"/>
          </p:nvPr>
        </p:nvSpPr>
        <p:spPr>
          <a:xfrm>
            <a:off x="2695975" y="2362049"/>
            <a:ext cx="8131200" cy="1636803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sz="9000"/>
            </a:lvl1pPr>
          </a:lstStyle>
          <a:p>
            <a:pPr/>
            <a:r>
              <a:t>Чат</a:t>
            </a:r>
          </a:p>
        </p:txBody>
      </p:sp>
      <p:pic>
        <p:nvPicPr>
          <p:cNvPr id="854" name="Google Shape;382;gea10b36efc_0_40" descr="Google Shape;382;gea10b36efc_0_4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083974" y="2799899"/>
            <a:ext cx="761102" cy="761102"/>
          </a:xfrm>
          <a:prstGeom prst="rect">
            <a:avLst/>
          </a:prstGeom>
          <a:ln w="12700">
            <a:miter lim="400000"/>
          </a:ln>
        </p:spPr>
      </p:pic>
      <p:sp>
        <p:nvSpPr>
          <p:cNvPr id="855" name="Google Shape;383;gea10b36efc_0_40"/>
          <p:cNvSpPr txBox="1"/>
          <p:nvPr/>
        </p:nvSpPr>
        <p:spPr>
          <a:xfrm>
            <a:off x="13820649" y="5009799"/>
            <a:ext cx="10433402" cy="1402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Рекомендовано писати про технічні проблеми під час заняття</a:t>
            </a:r>
          </a:p>
        </p:txBody>
      </p:sp>
      <p:grpSp>
        <p:nvGrpSpPr>
          <p:cNvPr id="858" name="Google Shape;384;gea10b36efc_0_40"/>
          <p:cNvGrpSpPr/>
          <p:nvPr/>
        </p:nvGrpSpPr>
        <p:grpSpPr>
          <a:xfrm>
            <a:off x="11646277" y="7436889"/>
            <a:ext cx="1636505" cy="1636505"/>
            <a:chOff x="0" y="0"/>
            <a:chExt cx="1636503" cy="1636503"/>
          </a:xfrm>
        </p:grpSpPr>
        <p:sp>
          <p:nvSpPr>
            <p:cNvPr id="856" name="Google Shape;385;gea10b36efc_0_40"/>
            <p:cNvSpPr/>
            <p:nvPr/>
          </p:nvSpPr>
          <p:spPr>
            <a:xfrm>
              <a:off x="-1" y="-1"/>
              <a:ext cx="1636505" cy="1636505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0" dist="254000" dir="5400000">
                <a:srgbClr val="000000">
                  <a:alpha val="25882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8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  <p:sp>
          <p:nvSpPr>
            <p:cNvPr id="857" name="Google Shape;386;gea10b36efc_0_40"/>
            <p:cNvSpPr/>
            <p:nvPr/>
          </p:nvSpPr>
          <p:spPr>
            <a:xfrm>
              <a:off x="537737" y="627013"/>
              <a:ext cx="561170" cy="3825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6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</p:grpSp>
      <p:sp>
        <p:nvSpPr>
          <p:cNvPr id="859" name="Google Shape;387;gea10b36efc_0_40"/>
          <p:cNvSpPr txBox="1"/>
          <p:nvPr/>
        </p:nvSpPr>
        <p:spPr>
          <a:xfrm>
            <a:off x="13869398" y="7474400"/>
            <a:ext cx="10335902" cy="1402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Можна відповідати на питання інших, якщо впевнений у відповіді</a:t>
            </a:r>
          </a:p>
        </p:txBody>
      </p:sp>
      <p:grpSp>
        <p:nvGrpSpPr>
          <p:cNvPr id="862" name="Google Shape;388;gea10b36efc_0_40"/>
          <p:cNvGrpSpPr/>
          <p:nvPr/>
        </p:nvGrpSpPr>
        <p:grpSpPr>
          <a:xfrm>
            <a:off x="11646277" y="9974238"/>
            <a:ext cx="1636505" cy="1636505"/>
            <a:chOff x="0" y="0"/>
            <a:chExt cx="1636503" cy="1636503"/>
          </a:xfrm>
        </p:grpSpPr>
        <p:sp>
          <p:nvSpPr>
            <p:cNvPr id="860" name="Google Shape;389;gea10b36efc_0_40"/>
            <p:cNvSpPr/>
            <p:nvPr/>
          </p:nvSpPr>
          <p:spPr>
            <a:xfrm>
              <a:off x="-1" y="-1"/>
              <a:ext cx="1636505" cy="1636505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0" dist="254000" dir="5400000">
                <a:srgbClr val="000000">
                  <a:alpha val="25882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88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  <p:sp>
          <p:nvSpPr>
            <p:cNvPr id="861" name="Google Shape;390;gea10b36efc_0_40"/>
            <p:cNvSpPr/>
            <p:nvPr/>
          </p:nvSpPr>
          <p:spPr>
            <a:xfrm>
              <a:off x="537737" y="627013"/>
              <a:ext cx="561170" cy="382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6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defRPr>
              </a:pPr>
            </a:p>
          </p:txBody>
        </p:sp>
      </p:grpSp>
      <p:sp>
        <p:nvSpPr>
          <p:cNvPr id="863" name="Google Shape;391;gea10b36efc_0_40"/>
          <p:cNvSpPr txBox="1"/>
          <p:nvPr/>
        </p:nvSpPr>
        <p:spPr>
          <a:xfrm>
            <a:off x="13865200" y="2362049"/>
            <a:ext cx="10344302" cy="201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Питання по темі заняття в чат НЕ пишемо (для цього використовуємо таблицю запитань)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11;ge6e0ff8c86_1_127"/>
          <p:cNvSpPr txBox="1"/>
          <p:nvPr>
            <p:ph type="sldNum" sz="quarter" idx="4294967295"/>
          </p:nvPr>
        </p:nvSpPr>
        <p:spPr>
          <a:xfrm>
            <a:off x="849693" y="12905655"/>
            <a:ext cx="308510" cy="42409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>
              <a:defRPr b="1" sz="1600">
                <a:solidFill>
                  <a:srgbClr val="22222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866" name="Google Shape;396;ge9968afe30_6_808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gradFill>
            <a:gsLst>
              <a:gs pos="0">
                <a:srgbClr val="7F3EB2">
                  <a:alpha val="65882"/>
                </a:srgbClr>
              </a:gs>
              <a:gs pos="99000">
                <a:srgbClr val="FF5988">
                  <a:alpha val="65882"/>
                </a:srgbClr>
              </a:gs>
              <a:gs pos="100000">
                <a:srgbClr val="FF5988">
                  <a:alpha val="65882"/>
                </a:srgbClr>
              </a:gs>
            </a:gsLst>
            <a:lin ang="2700005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700">
                <a:solidFill>
                  <a:srgbClr val="F0F0F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869" name="Google Shape;397;ge9968afe30_6_808"/>
          <p:cNvGrpSpPr/>
          <p:nvPr/>
        </p:nvGrpSpPr>
        <p:grpSpPr>
          <a:xfrm>
            <a:off x="0" y="0"/>
            <a:ext cx="24384000" cy="13716000"/>
            <a:chOff x="0" y="0"/>
            <a:chExt cx="24384000" cy="13716000"/>
          </a:xfrm>
        </p:grpSpPr>
        <p:sp>
          <p:nvSpPr>
            <p:cNvPr id="867" name="Rectangle"/>
            <p:cNvSpPr/>
            <p:nvPr/>
          </p:nvSpPr>
          <p:spPr>
            <a:xfrm>
              <a:off x="0" y="0"/>
              <a:ext cx="24384000" cy="13716000"/>
            </a:xfrm>
            <a:prstGeom prst="rect">
              <a:avLst/>
            </a:prstGeom>
            <a:solidFill>
              <a:srgbClr val="F0F0F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pic>
          <p:nvPicPr>
            <p:cNvPr id="868" name="image4.jpeg" descr="image4.jpe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870" name="Google Shape;398;ge9968afe30_6_808"/>
          <p:cNvSpPr txBox="1"/>
          <p:nvPr/>
        </p:nvSpPr>
        <p:spPr>
          <a:xfrm>
            <a:off x="9296675" y="5307300"/>
            <a:ext cx="14995851" cy="2468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>
            <a:lvl1pPr>
              <a:defRPr sz="15000">
                <a:solidFill>
                  <a:srgbClr val="F0F0F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>
            <a:pPr/>
            <a:r>
              <a:t>навчатися!</a:t>
            </a:r>
          </a:p>
        </p:txBody>
      </p:sp>
      <p:pic>
        <p:nvPicPr>
          <p:cNvPr id="871" name="Google Shape;399;ge9968afe30_6_808" descr="Google Shape;399;ge9968afe30_6_80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4871" y="8440973"/>
            <a:ext cx="5425448" cy="4878275"/>
          </a:xfrm>
          <a:prstGeom prst="rect">
            <a:avLst/>
          </a:prstGeom>
          <a:ln w="12700">
            <a:miter lim="400000"/>
          </a:ln>
        </p:spPr>
      </p:pic>
      <p:pic>
        <p:nvPicPr>
          <p:cNvPr id="872" name="Google Shape;400;ge9968afe30_6_808" descr="Google Shape;400;ge9968afe30_6_80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636684" y="589672"/>
            <a:ext cx="8056021" cy="4691185"/>
          </a:xfrm>
          <a:prstGeom prst="rect">
            <a:avLst/>
          </a:prstGeom>
          <a:ln w="12700">
            <a:miter lim="400000"/>
          </a:ln>
        </p:spPr>
      </p:pic>
      <p:pic>
        <p:nvPicPr>
          <p:cNvPr id="873" name="Google Shape;401;ge9968afe30_6_808" descr="Google Shape;401;ge9968afe30_6_808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295036" y="5307295"/>
            <a:ext cx="5551138" cy="2644203"/>
          </a:xfrm>
          <a:prstGeom prst="rect">
            <a:avLst/>
          </a:prstGeom>
          <a:ln w="12700">
            <a:miter lim="400000"/>
          </a:ln>
        </p:spPr>
      </p:pic>
      <p:sp>
        <p:nvSpPr>
          <p:cNvPr id="874" name="Google Shape;402;ge9968afe30_6_808"/>
          <p:cNvSpPr txBox="1"/>
          <p:nvPr/>
        </p:nvSpPr>
        <p:spPr>
          <a:xfrm>
            <a:off x="4054474" y="5382600"/>
            <a:ext cx="3120303" cy="24688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b="1" sz="15000">
                <a:solidFill>
                  <a:srgbClr val="FE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Go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Voodoo Powerpoint Template">
  <a:themeElements>
    <a:clrScheme name="Voodoo Powerpoint Template">
      <a:dk1>
        <a:srgbClr val="222222"/>
      </a:dk1>
      <a:lt1>
        <a:srgbClr val="F0F0F0"/>
      </a:lt1>
      <a:dk2>
        <a:srgbClr val="A7A7A7"/>
      </a:dk2>
      <a:lt2>
        <a:srgbClr val="535353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0000FF"/>
      </a:hlink>
      <a:folHlink>
        <a:srgbClr val="FF00FF"/>
      </a:folHlink>
    </a:clrScheme>
    <a:fontScheme name="Voodoo Powerpoint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Voodoo Powerpoint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0F0F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Voodoo Powerpoint Template">
  <a:themeElements>
    <a:clrScheme name="Voodoo Powerpoint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0000FF"/>
      </a:hlink>
      <a:folHlink>
        <a:srgbClr val="FF00FF"/>
      </a:folHlink>
    </a:clrScheme>
    <a:fontScheme name="Voodoo Powerpoint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Voodoo Powerpoint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0F0F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